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C9C93-7284-4CE3-8583-CD41194079AA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817E8-8F57-4D0D-8B7A-B88CD1F4C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Упражнения по теме </a:t>
            </a:r>
            <a:r>
              <a:rPr lang="ru-RU" b="1" i="1" dirty="0" smtClean="0">
                <a:solidFill>
                  <a:schemeClr val="tx2"/>
                </a:solidFill>
              </a:rPr>
              <a:t/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sz="4800" b="1" i="1" dirty="0" smtClean="0">
                <a:solidFill>
                  <a:schemeClr val="tx2"/>
                </a:solidFill>
              </a:rPr>
              <a:t>«Правописание глаголов»</a:t>
            </a:r>
            <a:br>
              <a:rPr lang="ru-RU" sz="4800" b="1" i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4 класс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7343804" cy="923916"/>
          </a:xfrm>
        </p:spPr>
        <p:txBody>
          <a:bodyPr>
            <a:normAutofit/>
          </a:bodyPr>
          <a:lstStyle/>
          <a:p>
            <a:pPr algn="r"/>
            <a:r>
              <a:rPr lang="ru-RU" sz="1600" i="1" dirty="0" smtClean="0">
                <a:solidFill>
                  <a:schemeClr val="tx2"/>
                </a:solidFill>
              </a:rPr>
              <a:t>МБОУ ЕСОШ №1</a:t>
            </a:r>
          </a:p>
          <a:p>
            <a:pPr algn="r"/>
            <a:r>
              <a:rPr lang="ru-RU" sz="1600" i="1" dirty="0" smtClean="0">
                <a:solidFill>
                  <a:schemeClr val="tx2"/>
                </a:solidFill>
              </a:rPr>
              <a:t>Кравцун М.Г.</a:t>
            </a:r>
          </a:p>
          <a:p>
            <a:pPr algn="r"/>
            <a:r>
              <a:rPr lang="ru-RU" sz="1600" i="1" dirty="0" smtClean="0">
                <a:solidFill>
                  <a:schemeClr val="tx2"/>
                </a:solidFill>
              </a:rPr>
              <a:t>Учитель начальных классов</a:t>
            </a:r>
            <a:endParaRPr lang="ru-RU" sz="16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Выпишите глаголы и вставьте пропущенные буквы.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/>
              <a:t> </a:t>
            </a:r>
            <a:r>
              <a:rPr lang="ru-RU" i="1" dirty="0" smtClean="0"/>
              <a:t>  </a:t>
            </a:r>
            <a:r>
              <a:rPr lang="ru-RU" b="1" i="1" dirty="0" smtClean="0"/>
              <a:t>Все </a:t>
            </a:r>
            <a:r>
              <a:rPr lang="ru-RU" b="1" i="1" dirty="0" err="1" smtClean="0"/>
              <a:t>завис...т</a:t>
            </a:r>
            <a:r>
              <a:rPr lang="ru-RU" b="1" i="1" dirty="0" smtClean="0"/>
              <a:t> от обстоятельств, </a:t>
            </a:r>
          </a:p>
          <a:p>
            <a:pPr>
              <a:buNone/>
            </a:pPr>
            <a:r>
              <a:rPr lang="ru-RU" b="1" i="1" dirty="0" err="1" smtClean="0"/>
              <a:t>брод...шь</a:t>
            </a:r>
            <a:r>
              <a:rPr lang="ru-RU" b="1" i="1" dirty="0" smtClean="0"/>
              <a:t> по аллеям,</a:t>
            </a:r>
          </a:p>
          <a:p>
            <a:pPr>
              <a:buNone/>
            </a:pPr>
            <a:r>
              <a:rPr lang="ru-RU" b="1" i="1" dirty="0" smtClean="0"/>
              <a:t> он </a:t>
            </a:r>
            <a:r>
              <a:rPr lang="ru-RU" b="1" i="1" dirty="0" err="1" smtClean="0"/>
              <a:t>ненавид...т</a:t>
            </a:r>
            <a:r>
              <a:rPr lang="ru-RU" b="1" i="1" dirty="0" smtClean="0"/>
              <a:t> ложь, </a:t>
            </a:r>
          </a:p>
          <a:p>
            <a:pPr>
              <a:buNone/>
            </a:pPr>
            <a:r>
              <a:rPr lang="ru-RU" b="1" i="1" dirty="0" smtClean="0"/>
              <a:t>сказанного не </a:t>
            </a:r>
            <a:r>
              <a:rPr lang="ru-RU" b="1" i="1" dirty="0" err="1" smtClean="0"/>
              <a:t>ворот...шь</a:t>
            </a:r>
            <a:r>
              <a:rPr lang="ru-RU" b="1" i="1" dirty="0" smtClean="0"/>
              <a:t>,</a:t>
            </a:r>
          </a:p>
          <a:p>
            <a:pPr>
              <a:buNone/>
            </a:pPr>
            <a:r>
              <a:rPr lang="ru-RU" b="1" i="1" dirty="0" smtClean="0"/>
              <a:t> ты все </a:t>
            </a:r>
            <a:r>
              <a:rPr lang="ru-RU" b="1" i="1" dirty="0" err="1" smtClean="0"/>
              <a:t>мож...шь</a:t>
            </a:r>
            <a:r>
              <a:rPr lang="ru-RU" b="1" i="1" dirty="0" smtClean="0"/>
              <a:t>, </a:t>
            </a:r>
          </a:p>
          <a:p>
            <a:pPr>
              <a:buNone/>
            </a:pPr>
            <a:r>
              <a:rPr lang="ru-RU" b="1" i="1" dirty="0" smtClean="0"/>
              <a:t>солнце </a:t>
            </a:r>
            <a:r>
              <a:rPr lang="ru-RU" b="1" i="1" dirty="0" err="1" smtClean="0"/>
              <a:t>гре...т</a:t>
            </a:r>
            <a:r>
              <a:rPr lang="ru-RU" b="1" i="1" dirty="0" smtClean="0"/>
              <a:t>, </a:t>
            </a:r>
          </a:p>
          <a:p>
            <a:pPr>
              <a:buNone/>
            </a:pPr>
            <a:r>
              <a:rPr lang="ru-RU" b="1" i="1" dirty="0" smtClean="0"/>
              <a:t>окно </a:t>
            </a:r>
            <a:r>
              <a:rPr lang="ru-RU" b="1" i="1" dirty="0" err="1" smtClean="0"/>
              <a:t>заиндеве...т</a:t>
            </a:r>
            <a:r>
              <a:rPr lang="ru-RU" b="1" i="1" dirty="0" smtClean="0"/>
              <a:t>, </a:t>
            </a:r>
          </a:p>
          <a:p>
            <a:pPr>
              <a:buNone/>
            </a:pPr>
            <a:r>
              <a:rPr lang="ru-RU" b="1" i="1" dirty="0" err="1" smtClean="0"/>
              <a:t>слыш...шь</a:t>
            </a:r>
            <a:r>
              <a:rPr lang="ru-RU" b="1" i="1" dirty="0" smtClean="0"/>
              <a:t> все шорохи, </a:t>
            </a:r>
          </a:p>
          <a:p>
            <a:pPr>
              <a:buNone/>
            </a:pPr>
            <a:r>
              <a:rPr lang="ru-RU" b="1" i="1" dirty="0" err="1" smtClean="0"/>
              <a:t>хоч...тся</a:t>
            </a:r>
            <a:r>
              <a:rPr lang="ru-RU" b="1" i="1" dirty="0" smtClean="0"/>
              <a:t> выиграть.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смайлики с большим пальцем картин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928670"/>
            <a:ext cx="3857652" cy="3857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Составьте словосочетания с глаголами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/>
          </a:bodyPr>
          <a:lstStyle/>
          <a:p>
            <a:pPr marL="538163" indent="-269875">
              <a:buNone/>
            </a:pPr>
            <a:r>
              <a:rPr lang="ru-RU" sz="2800" b="1" i="1" dirty="0" smtClean="0"/>
              <a:t>Встретится</a:t>
            </a:r>
            <a:r>
              <a:rPr lang="ru-RU" sz="2800" b="1" i="1" dirty="0"/>
              <a:t> — встретиться, </a:t>
            </a:r>
            <a:endParaRPr lang="ru-RU" sz="2800" b="1" i="1" dirty="0" smtClean="0"/>
          </a:p>
          <a:p>
            <a:pPr marL="538163" indent="-269875">
              <a:buNone/>
            </a:pPr>
            <a:r>
              <a:rPr lang="ru-RU" sz="2800" b="1" i="1" dirty="0" smtClean="0"/>
              <a:t>освободится</a:t>
            </a:r>
            <a:r>
              <a:rPr lang="ru-RU" sz="2800" b="1" i="1" dirty="0"/>
              <a:t> — освободиться</a:t>
            </a:r>
            <a:r>
              <a:rPr lang="ru-RU" sz="2800" b="1" i="1" dirty="0" smtClean="0"/>
              <a:t>,</a:t>
            </a:r>
          </a:p>
          <a:p>
            <a:pPr marL="538163" indent="-269875">
              <a:buNone/>
            </a:pPr>
            <a:r>
              <a:rPr lang="ru-RU" sz="2800" b="1" i="1" dirty="0" smtClean="0"/>
              <a:t> </a:t>
            </a:r>
            <a:r>
              <a:rPr lang="ru-RU" sz="2800" b="1" i="1" dirty="0"/>
              <a:t>отразится — отразиться, </a:t>
            </a:r>
            <a:endParaRPr lang="ru-RU" sz="2800" b="1" i="1" dirty="0" smtClean="0"/>
          </a:p>
          <a:p>
            <a:pPr marL="538163" indent="-269875">
              <a:buNone/>
            </a:pPr>
            <a:r>
              <a:rPr lang="ru-RU" sz="2800" b="1" i="1" dirty="0" smtClean="0"/>
              <a:t>вернутся</a:t>
            </a:r>
            <a:r>
              <a:rPr lang="ru-RU" sz="2800" b="1" i="1" dirty="0"/>
              <a:t> — вернуться, </a:t>
            </a:r>
            <a:endParaRPr lang="ru-RU" sz="2800" b="1" i="1" dirty="0" smtClean="0"/>
          </a:p>
          <a:p>
            <a:pPr marL="538163" indent="-269875">
              <a:buNone/>
            </a:pPr>
            <a:r>
              <a:rPr lang="ru-RU" sz="2800" b="1" i="1" dirty="0" smtClean="0"/>
              <a:t>веселится</a:t>
            </a:r>
            <a:r>
              <a:rPr lang="ru-RU" sz="2800" b="1" i="1" dirty="0"/>
              <a:t> — веселиться</a:t>
            </a:r>
            <a:r>
              <a:rPr lang="ru-RU" sz="2800" b="1" i="1" dirty="0" smtClean="0"/>
              <a:t>,</a:t>
            </a:r>
          </a:p>
          <a:p>
            <a:pPr marL="538163" indent="-269875">
              <a:buNone/>
            </a:pPr>
            <a:r>
              <a:rPr lang="ru-RU" sz="2800" b="1" i="1" dirty="0" smtClean="0"/>
              <a:t> </a:t>
            </a:r>
            <a:r>
              <a:rPr lang="ru-RU" sz="2800" b="1" i="1" dirty="0"/>
              <a:t>садится — садиться</a:t>
            </a:r>
            <a:r>
              <a:rPr lang="ru-RU" sz="2800" b="1" i="1" dirty="0" smtClean="0"/>
              <a:t>,</a:t>
            </a:r>
          </a:p>
          <a:p>
            <a:pPr marL="538163" indent="-269875">
              <a:buNone/>
            </a:pPr>
            <a:r>
              <a:rPr lang="ru-RU" sz="2800" b="1" i="1" dirty="0" smtClean="0"/>
              <a:t> </a:t>
            </a:r>
            <a:r>
              <a:rPr lang="ru-RU" sz="2800" b="1" i="1" dirty="0"/>
              <a:t>чистится — чиститься, </a:t>
            </a:r>
            <a:endParaRPr lang="ru-RU" sz="2800" b="1" i="1" dirty="0" smtClean="0"/>
          </a:p>
          <a:p>
            <a:pPr marL="538163" indent="-269875">
              <a:buNone/>
            </a:pPr>
            <a:r>
              <a:rPr lang="ru-RU" sz="2800" b="1" i="1" dirty="0" smtClean="0"/>
              <a:t>беспокоится</a:t>
            </a:r>
            <a:r>
              <a:rPr lang="ru-RU" sz="2800" b="1" i="1" dirty="0"/>
              <a:t> — беспокоиться, </a:t>
            </a:r>
            <a:endParaRPr lang="ru-RU" sz="2800" b="1" i="1" dirty="0" smtClean="0"/>
          </a:p>
          <a:p>
            <a:pPr marL="538163" indent="-269875">
              <a:buNone/>
            </a:pPr>
            <a:r>
              <a:rPr lang="ru-RU" sz="2800" b="1" i="1" dirty="0" smtClean="0"/>
              <a:t>ссорится</a:t>
            </a:r>
            <a:r>
              <a:rPr lang="ru-RU" sz="2800" b="1" i="1" dirty="0"/>
              <a:t> — ссориться, </a:t>
            </a:r>
            <a:endParaRPr lang="ru-RU" sz="2800" b="1" i="1" dirty="0" smtClean="0"/>
          </a:p>
          <a:p>
            <a:pPr marL="538163" indent="-269875">
              <a:buNone/>
            </a:pPr>
            <a:r>
              <a:rPr lang="ru-RU" sz="2800" b="1" i="1" dirty="0" smtClean="0"/>
              <a:t>проснутся</a:t>
            </a:r>
            <a:r>
              <a:rPr lang="ru-RU" sz="2800" b="1" i="1" dirty="0"/>
              <a:t> — проснуться, </a:t>
            </a:r>
            <a:endParaRPr lang="ru-RU" sz="2800" b="1" i="1" dirty="0" smtClean="0"/>
          </a:p>
          <a:p>
            <a:pPr marL="538163" indent="-269875">
              <a:buNone/>
            </a:pPr>
            <a:r>
              <a:rPr lang="ru-RU" sz="2800" b="1" i="1" dirty="0" smtClean="0"/>
              <a:t>познакомится</a:t>
            </a:r>
            <a:r>
              <a:rPr lang="ru-RU" sz="2800" b="1" i="1" dirty="0"/>
              <a:t> — </a:t>
            </a:r>
            <a:r>
              <a:rPr lang="ru-RU" sz="2800" b="1" i="1" dirty="0" smtClean="0"/>
              <a:t>познакомиться</a:t>
            </a:r>
            <a:endParaRPr lang="ru-RU" sz="2800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Спишите, вставьте пропущенные буквы.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543956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               Надо </a:t>
            </a:r>
            <a:r>
              <a:rPr lang="ru-RU" sz="2800" b="1" i="1" dirty="0"/>
              <a:t>было </a:t>
            </a:r>
            <a:r>
              <a:rPr lang="ru-RU" sz="2800" b="1" i="1" dirty="0" err="1"/>
              <a:t>торопит...ся</a:t>
            </a:r>
            <a:r>
              <a:rPr lang="ru-RU" sz="2800" b="1" i="1" dirty="0"/>
              <a:t>. Километра через </a:t>
            </a:r>
            <a:r>
              <a:rPr lang="ru-RU" sz="2800" b="1" i="1" dirty="0" smtClean="0"/>
              <a:t>два </a:t>
            </a:r>
            <a:r>
              <a:rPr lang="ru-RU" sz="2800" b="1" i="1" dirty="0" err="1" smtClean="0"/>
              <a:t>д</a:t>
            </a:r>
            <a:r>
              <a:rPr lang="ru-RU" sz="2800" b="1" i="1" dirty="0" err="1"/>
              <a:t>...лина</a:t>
            </a:r>
            <a:r>
              <a:rPr lang="ru-RU" sz="2800" b="1" i="1" dirty="0"/>
              <a:t> вдруг стала </a:t>
            </a:r>
            <a:r>
              <a:rPr lang="ru-RU" sz="2800" b="1" i="1" dirty="0" err="1"/>
              <a:t>сужива...ся</a:t>
            </a:r>
            <a:r>
              <a:rPr lang="ru-RU" sz="2800" b="1" i="1" dirty="0"/>
              <a:t>. Начали </a:t>
            </a:r>
            <a:r>
              <a:rPr lang="ru-RU" sz="2800" b="1" i="1" dirty="0" err="1"/>
              <a:t>попада...ся</a:t>
            </a:r>
            <a:r>
              <a:rPr lang="ru-RU" sz="2800" b="1" i="1" dirty="0"/>
              <a:t> глинистые сланцы. Ширина </a:t>
            </a:r>
            <a:r>
              <a:rPr lang="ru-RU" sz="2800" b="1" i="1" dirty="0" err="1"/>
              <a:t>д...лины</a:t>
            </a:r>
            <a:r>
              <a:rPr lang="ru-RU" sz="2800" b="1" i="1" dirty="0"/>
              <a:t> то </a:t>
            </a:r>
            <a:r>
              <a:rPr lang="ru-RU" sz="2800" b="1" i="1" dirty="0" err="1"/>
              <a:t>суживае...ся</a:t>
            </a:r>
            <a:r>
              <a:rPr lang="ru-RU" sz="2800" b="1" i="1" dirty="0"/>
              <a:t> метров до ста, то </a:t>
            </a:r>
            <a:r>
              <a:rPr lang="ru-RU" sz="2800" b="1" i="1" dirty="0" err="1"/>
              <a:t>расширяе...ся</a:t>
            </a:r>
            <a:r>
              <a:rPr lang="ru-RU" sz="2800" b="1" i="1" dirty="0"/>
              <a:t> более чем на километр. Ответвления реки образуют такой лабиринт, в котором очень легко </a:t>
            </a:r>
            <a:r>
              <a:rPr lang="ru-RU" sz="2800" b="1" i="1" dirty="0" err="1"/>
              <a:t>заблуди...ся</a:t>
            </a:r>
            <a:r>
              <a:rPr lang="ru-RU" sz="2800" b="1" i="1" dirty="0"/>
              <a:t>, если не </a:t>
            </a:r>
            <a:r>
              <a:rPr lang="ru-RU" sz="2800" b="1" i="1" dirty="0" err="1"/>
              <a:t>держа...ся</a:t>
            </a:r>
            <a:r>
              <a:rPr lang="ru-RU" sz="2800" b="1" i="1" dirty="0"/>
              <a:t> главного русла. По хребту, </a:t>
            </a:r>
            <a:r>
              <a:rPr lang="ru-RU" sz="2800" b="1" i="1" dirty="0" err="1"/>
              <a:t>поросш...му</a:t>
            </a:r>
            <a:r>
              <a:rPr lang="ru-RU" sz="2800" b="1" i="1" dirty="0"/>
              <a:t> лесом, надо идти осторожно, надо часто </a:t>
            </a:r>
            <a:r>
              <a:rPr lang="ru-RU" sz="2800" b="1" i="1" dirty="0" err="1"/>
              <a:t>останавлива...ся</a:t>
            </a:r>
            <a:r>
              <a:rPr lang="ru-RU" sz="2800" b="1" i="1" dirty="0"/>
              <a:t>, </a:t>
            </a:r>
            <a:r>
              <a:rPr lang="ru-RU" sz="2800" b="1" i="1" dirty="0" err="1"/>
              <a:t>осматрива...ся</a:t>
            </a:r>
            <a:r>
              <a:rPr lang="ru-RU" sz="2800" b="1" i="1" dirty="0"/>
              <a:t>, иначе легко </a:t>
            </a:r>
            <a:r>
              <a:rPr lang="ru-RU" sz="2800" b="1" i="1" dirty="0" err="1"/>
              <a:t>сби...ся</a:t>
            </a:r>
            <a:r>
              <a:rPr lang="ru-RU" sz="2800" b="1" i="1" dirty="0"/>
              <a:t> с пути. (В. Арсеньев)</a:t>
            </a:r>
            <a:endParaRPr lang="ru-RU" sz="2800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Вставьте пропущенные буквы в инфинитивных формах.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          Чист</a:t>
            </a:r>
            <a:r>
              <a:rPr lang="ru-RU" sz="2800" b="1" i="1" dirty="0"/>
              <a:t>...</a:t>
            </a:r>
            <a:r>
              <a:rPr lang="ru-RU" sz="2800" b="1" i="1" dirty="0" err="1"/>
              <a:t>ть</a:t>
            </a:r>
            <a:r>
              <a:rPr lang="ru-RU" sz="2800" b="1" i="1" dirty="0"/>
              <a:t>, </a:t>
            </a:r>
            <a:r>
              <a:rPr lang="ru-RU" sz="2800" b="1" i="1" dirty="0" err="1"/>
              <a:t>молв...ть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порт...ть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мыл...ться</a:t>
            </a:r>
            <a:r>
              <a:rPr lang="ru-RU" sz="2800" b="1" i="1" dirty="0"/>
              <a:t>, </a:t>
            </a:r>
            <a:r>
              <a:rPr lang="ru-RU" sz="2800" b="1" i="1" dirty="0" err="1"/>
              <a:t>опостыл...ть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знач...ть</a:t>
            </a:r>
            <a:r>
              <a:rPr lang="ru-RU" sz="2800" b="1" i="1" dirty="0"/>
              <a:t>, </a:t>
            </a:r>
            <a:r>
              <a:rPr lang="ru-RU" sz="2800" b="1" i="1" dirty="0" err="1"/>
              <a:t>спор...ть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обезлюд...ть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обезум...ть</a:t>
            </a:r>
            <a:r>
              <a:rPr lang="ru-RU" sz="2800" b="1" i="1" dirty="0"/>
              <a:t>, </a:t>
            </a:r>
            <a:r>
              <a:rPr lang="ru-RU" sz="2800" b="1" i="1" dirty="0" err="1"/>
              <a:t>та...ть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прав...ть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вер...ть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кашл...ть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плак...ть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езд...ть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ка...ться</a:t>
            </a:r>
            <a:r>
              <a:rPr lang="ru-RU" sz="2800" b="1" i="1" dirty="0"/>
              <a:t>, </a:t>
            </a:r>
            <a:r>
              <a:rPr lang="ru-RU" sz="2800" b="1" i="1" dirty="0" err="1"/>
              <a:t>замет...ть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наде...ться</a:t>
            </a:r>
            <a:r>
              <a:rPr lang="ru-RU" sz="2800" b="1" i="1" dirty="0"/>
              <a:t>, </a:t>
            </a:r>
            <a:r>
              <a:rPr lang="ru-RU" sz="2800" b="1" i="1" dirty="0" err="1"/>
              <a:t>завис...ть</a:t>
            </a:r>
            <a:r>
              <a:rPr lang="ru-RU" sz="2800" b="1" i="1" dirty="0"/>
              <a:t>, </a:t>
            </a:r>
            <a:r>
              <a:rPr lang="ru-RU" sz="2800" b="1" i="1" dirty="0" err="1"/>
              <a:t>обид...ть</a:t>
            </a:r>
            <a:r>
              <a:rPr lang="ru-RU" sz="2800" b="1" i="1" dirty="0"/>
              <a:t>.</a:t>
            </a:r>
            <a:endParaRPr lang="ru-RU" sz="2800" b="1" dirty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Перепишите, вставляя пропущенные буквы. </a:t>
            </a:r>
            <a:br>
              <a:rPr lang="ru-RU" sz="2000" dirty="0" smtClean="0"/>
            </a:br>
            <a:r>
              <a:rPr lang="ru-RU" sz="2000" dirty="0" smtClean="0"/>
              <a:t>Укажите проверочные слова (глагол в форме инфинитива).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           Леле</a:t>
            </a:r>
            <a:r>
              <a:rPr lang="ru-RU" b="1" i="1" dirty="0"/>
              <a:t>...л, </a:t>
            </a:r>
            <a:r>
              <a:rPr lang="ru-RU" b="1" i="1" dirty="0" err="1"/>
              <a:t>наде...лся</a:t>
            </a:r>
            <a:r>
              <a:rPr lang="ru-RU" b="1" i="1" dirty="0"/>
              <a:t>, </a:t>
            </a:r>
            <a:r>
              <a:rPr lang="ru-RU" b="1" i="1" dirty="0" err="1"/>
              <a:t>послыш...лся</a:t>
            </a:r>
            <a:r>
              <a:rPr lang="ru-RU" b="1" i="1" dirty="0"/>
              <a:t>, </a:t>
            </a:r>
            <a:r>
              <a:rPr lang="ru-RU" b="1" i="1" dirty="0" err="1"/>
              <a:t>всматрив...лся</a:t>
            </a:r>
            <a:r>
              <a:rPr lang="ru-RU" b="1" i="1" dirty="0"/>
              <a:t>, </a:t>
            </a:r>
            <a:r>
              <a:rPr lang="ru-RU" b="1" i="1" dirty="0" err="1"/>
              <a:t>вид...лся</a:t>
            </a:r>
            <a:r>
              <a:rPr lang="ru-RU" b="1" i="1" dirty="0"/>
              <a:t>, </a:t>
            </a:r>
            <a:r>
              <a:rPr lang="ru-RU" b="1" i="1" dirty="0" err="1"/>
              <a:t>обид...л</a:t>
            </a:r>
            <a:r>
              <a:rPr lang="ru-RU" b="1" i="1" dirty="0"/>
              <a:t>, </a:t>
            </a:r>
            <a:r>
              <a:rPr lang="ru-RU" b="1" i="1" dirty="0" err="1"/>
              <a:t>знач...л</a:t>
            </a:r>
            <a:r>
              <a:rPr lang="ru-RU" b="1" i="1" dirty="0"/>
              <a:t>, </a:t>
            </a:r>
            <a:r>
              <a:rPr lang="ru-RU" b="1" i="1" dirty="0" err="1"/>
              <a:t>та...л</a:t>
            </a:r>
            <a:r>
              <a:rPr lang="ru-RU" b="1" i="1" dirty="0"/>
              <a:t>, </a:t>
            </a:r>
            <a:r>
              <a:rPr lang="ru-RU" b="1" i="1" dirty="0" err="1"/>
              <a:t>оконч...л</a:t>
            </a:r>
            <a:r>
              <a:rPr lang="ru-RU" b="1" i="1" dirty="0"/>
              <a:t>, </a:t>
            </a:r>
            <a:r>
              <a:rPr lang="ru-RU" b="1" i="1" dirty="0" err="1"/>
              <a:t>повес...л</a:t>
            </a:r>
            <a:r>
              <a:rPr lang="ru-RU" b="1" i="1" dirty="0"/>
              <a:t>, </a:t>
            </a:r>
            <a:r>
              <a:rPr lang="ru-RU" b="1" i="1" dirty="0" err="1"/>
              <a:t>вылеч...л</a:t>
            </a:r>
            <a:r>
              <a:rPr lang="ru-RU" b="1" i="1" dirty="0"/>
              <a:t>, </a:t>
            </a:r>
            <a:r>
              <a:rPr lang="ru-RU" b="1" i="1" dirty="0" err="1"/>
              <a:t>ненавид...л</a:t>
            </a:r>
            <a:r>
              <a:rPr lang="ru-RU" b="1" i="1" dirty="0"/>
              <a:t>, </a:t>
            </a:r>
            <a:r>
              <a:rPr lang="ru-RU" b="1" i="1" dirty="0" err="1"/>
              <a:t>спор...л</a:t>
            </a:r>
            <a:r>
              <a:rPr lang="ru-RU" b="1" i="1" dirty="0"/>
              <a:t>, </a:t>
            </a:r>
            <a:r>
              <a:rPr lang="ru-RU" b="1" i="1" dirty="0" err="1"/>
              <a:t>кле...л</a:t>
            </a:r>
            <a:r>
              <a:rPr lang="ru-RU" b="1" i="1" dirty="0"/>
              <a:t>, </a:t>
            </a:r>
            <a:r>
              <a:rPr lang="ru-RU" b="1" i="1" dirty="0" err="1"/>
              <a:t>стро...л</a:t>
            </a:r>
            <a:r>
              <a:rPr lang="ru-RU" b="1" i="1" dirty="0"/>
              <a:t>, </a:t>
            </a:r>
            <a:r>
              <a:rPr lang="ru-RU" b="1" i="1" dirty="0" err="1"/>
              <a:t>се...л</a:t>
            </a:r>
            <a:r>
              <a:rPr lang="ru-RU" b="1" i="1" dirty="0"/>
              <a:t>.</a:t>
            </a:r>
            <a:endParaRPr lang="ru-RU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Вставьте пропущенные буквы. </a:t>
            </a:r>
            <a:br>
              <a:rPr lang="ru-RU" sz="1800" dirty="0" smtClean="0"/>
            </a:br>
            <a:r>
              <a:rPr lang="ru-RU" sz="1800" dirty="0" smtClean="0"/>
              <a:t>Выделите суффиксы и объясните их написание.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52609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           </a:t>
            </a:r>
            <a:r>
              <a:rPr lang="ru-RU" sz="3100" b="1" i="1" dirty="0" err="1" smtClean="0"/>
              <a:t>Санкционир</a:t>
            </a:r>
            <a:r>
              <a:rPr lang="ru-RU" sz="3100" b="1" i="1" dirty="0"/>
              <a:t>...</a:t>
            </a:r>
            <a:r>
              <a:rPr lang="ru-RU" sz="3100" b="1" i="1" dirty="0" err="1"/>
              <a:t>вать</a:t>
            </a:r>
            <a:r>
              <a:rPr lang="ru-RU" sz="3100" b="1" i="1" dirty="0"/>
              <a:t> митинг,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участв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в пикете,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вывед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тайну,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оказ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воздействие,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приказ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подчиненному,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раскруч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веревку,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развед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месторождение угля</a:t>
            </a:r>
            <a:r>
              <a:rPr lang="ru-RU" sz="3100" b="1" i="1" dirty="0" smtClean="0"/>
              <a:t>,</a:t>
            </a:r>
          </a:p>
          <a:p>
            <a:pPr indent="-74613">
              <a:buNone/>
            </a:pPr>
            <a:r>
              <a:rPr lang="ru-RU" sz="3100" b="1" i="1" dirty="0" smtClean="0"/>
              <a:t> </a:t>
            </a:r>
            <a:r>
              <a:rPr lang="ru-RU" sz="3100" b="1" i="1" dirty="0" err="1"/>
              <a:t>доклад...вать</a:t>
            </a:r>
            <a:r>
              <a:rPr lang="ru-RU" sz="3100" b="1" i="1" dirty="0"/>
              <a:t> о результатах,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исповед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ислам,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проповед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добро,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попотч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пельменями, </a:t>
            </a:r>
            <a:endParaRPr lang="ru-RU" sz="3100" b="1" i="1" dirty="0" smtClean="0"/>
          </a:p>
          <a:p>
            <a:pPr indent="-74613">
              <a:buNone/>
            </a:pPr>
            <a:r>
              <a:rPr lang="ru-RU" sz="3100" b="1" i="1" dirty="0" err="1" smtClean="0"/>
              <a:t>команд</a:t>
            </a:r>
            <a:r>
              <a:rPr lang="ru-RU" sz="3100" b="1" i="1" dirty="0" err="1"/>
              <a:t>...вать</a:t>
            </a:r>
            <a:r>
              <a:rPr lang="ru-RU" sz="3100" b="1" i="1" dirty="0"/>
              <a:t> армией</a:t>
            </a:r>
            <a:r>
              <a:rPr lang="ru-RU" sz="3100" b="1" i="1" dirty="0" smtClean="0"/>
              <a:t>,</a:t>
            </a:r>
          </a:p>
          <a:p>
            <a:pPr indent="-74613">
              <a:buNone/>
            </a:pPr>
            <a:r>
              <a:rPr lang="ru-RU" sz="3100" b="1" i="1" dirty="0" smtClean="0"/>
              <a:t> </a:t>
            </a:r>
            <a:r>
              <a:rPr lang="ru-RU" sz="3100" b="1" i="1" dirty="0" err="1"/>
              <a:t>опроб...вать</a:t>
            </a:r>
            <a:r>
              <a:rPr lang="ru-RU" sz="3100" b="1" i="1" dirty="0"/>
              <a:t> новое оружие</a:t>
            </a:r>
            <a:r>
              <a:rPr lang="ru-RU" sz="3100" b="1" i="1" dirty="0" smtClean="0"/>
              <a:t>,</a:t>
            </a:r>
          </a:p>
          <a:p>
            <a:pPr indent="-74613">
              <a:buNone/>
            </a:pPr>
            <a:r>
              <a:rPr lang="ru-RU" sz="3100" b="1" i="1" dirty="0" smtClean="0"/>
              <a:t> </a:t>
            </a:r>
            <a:r>
              <a:rPr lang="ru-RU" sz="3100" b="1" i="1" dirty="0" err="1"/>
              <a:t>использ...вать</a:t>
            </a:r>
            <a:r>
              <a:rPr lang="ru-RU" sz="3100" b="1" i="1" dirty="0"/>
              <a:t> достижения техники.</a:t>
            </a:r>
            <a:endParaRPr lang="ru-RU" sz="3100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Перепишите. Выделите окончания и определите спряжение глаголов.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             </a:t>
            </a:r>
            <a:r>
              <a:rPr lang="ru-RU" b="1" i="1" dirty="0" smtClean="0"/>
              <a:t>Лыка </a:t>
            </a:r>
            <a:r>
              <a:rPr lang="ru-RU" b="1" i="1" dirty="0"/>
              <a:t>не </a:t>
            </a:r>
            <a:r>
              <a:rPr lang="ru-RU" b="1" i="1" dirty="0" err="1" smtClean="0"/>
              <a:t>вяж</a:t>
            </a:r>
            <a:r>
              <a:rPr lang="ru-RU" b="1" i="1" dirty="0" smtClean="0"/>
              <a:t>…т,</a:t>
            </a:r>
          </a:p>
          <a:p>
            <a:pPr indent="-74613">
              <a:buNone/>
            </a:pPr>
            <a:r>
              <a:rPr lang="ru-RU" b="1" i="1" dirty="0" smtClean="0"/>
              <a:t>далеко </a:t>
            </a:r>
            <a:r>
              <a:rPr lang="ru-RU" b="1" i="1" dirty="0"/>
              <a:t>не </a:t>
            </a:r>
            <a:r>
              <a:rPr lang="ru-RU" b="1" i="1" dirty="0" err="1" smtClean="0"/>
              <a:t>уед</a:t>
            </a:r>
            <a:r>
              <a:rPr lang="ru-RU" b="1" i="1" dirty="0" smtClean="0"/>
              <a:t>…</a:t>
            </a:r>
            <a:r>
              <a:rPr lang="ru-RU" b="1" i="1" dirty="0" err="1" smtClean="0"/>
              <a:t>шь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калачом </a:t>
            </a:r>
            <a:r>
              <a:rPr lang="ru-RU" b="1" i="1" dirty="0"/>
              <a:t>не </a:t>
            </a:r>
            <a:r>
              <a:rPr lang="ru-RU" b="1" i="1" dirty="0" err="1" smtClean="0"/>
              <a:t>заман</a:t>
            </a:r>
            <a:r>
              <a:rPr lang="ru-RU" b="1" i="1" dirty="0" smtClean="0"/>
              <a:t>…</a:t>
            </a:r>
            <a:r>
              <a:rPr lang="ru-RU" b="1" i="1" dirty="0" err="1" smtClean="0"/>
              <a:t>шь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как </a:t>
            </a:r>
            <a:r>
              <a:rPr lang="ru-RU" b="1" i="1" dirty="0"/>
              <a:t>только земля </a:t>
            </a:r>
            <a:r>
              <a:rPr lang="ru-RU" b="1" i="1" dirty="0" err="1" smtClean="0"/>
              <a:t>терп</a:t>
            </a:r>
            <a:r>
              <a:rPr lang="ru-RU" b="1" i="1" dirty="0" smtClean="0"/>
              <a:t>…т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руки </a:t>
            </a:r>
            <a:r>
              <a:rPr lang="ru-RU" b="1" i="1" dirty="0"/>
              <a:t>не </a:t>
            </a:r>
            <a:r>
              <a:rPr lang="ru-RU" b="1" i="1" dirty="0" smtClean="0"/>
              <a:t>доход…т,</a:t>
            </a:r>
          </a:p>
          <a:p>
            <a:pPr indent="-74613">
              <a:buNone/>
            </a:pPr>
            <a:r>
              <a:rPr lang="ru-RU" b="1" i="1" dirty="0" smtClean="0"/>
              <a:t>не разгон…</a:t>
            </a:r>
            <a:r>
              <a:rPr lang="ru-RU" b="1" i="1" dirty="0" err="1" smtClean="0"/>
              <a:t>шься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ухо </a:t>
            </a:r>
            <a:r>
              <a:rPr lang="ru-RU" b="1" i="1" dirty="0" err="1" smtClean="0"/>
              <a:t>реж</a:t>
            </a:r>
            <a:r>
              <a:rPr lang="ru-RU" b="1" i="1" dirty="0" smtClean="0"/>
              <a:t>…т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на </a:t>
            </a:r>
            <a:r>
              <a:rPr lang="ru-RU" b="1" i="1" dirty="0"/>
              <a:t>бедного Макара все шишки </a:t>
            </a:r>
            <a:r>
              <a:rPr lang="ru-RU" b="1" i="1" dirty="0" smtClean="0"/>
              <a:t>вал…</a:t>
            </a:r>
            <a:r>
              <a:rPr lang="ru-RU" b="1" i="1" dirty="0" err="1" smtClean="0"/>
              <a:t>тся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своя </a:t>
            </a:r>
            <a:r>
              <a:rPr lang="ru-RU" b="1" i="1" dirty="0"/>
              <a:t>ноша не </a:t>
            </a:r>
            <a:r>
              <a:rPr lang="ru-RU" b="1" i="1" dirty="0" err="1" smtClean="0"/>
              <a:t>тян</a:t>
            </a:r>
            <a:r>
              <a:rPr lang="ru-RU" b="1" i="1" dirty="0" smtClean="0"/>
              <a:t>…т,</a:t>
            </a:r>
          </a:p>
          <a:p>
            <a:pPr indent="-74613">
              <a:buNone/>
            </a:pPr>
            <a:r>
              <a:rPr lang="ru-RU" b="1" i="1" dirty="0" smtClean="0"/>
              <a:t> </a:t>
            </a:r>
            <a:r>
              <a:rPr lang="ru-RU" b="1" i="1" dirty="0"/>
              <a:t>правда глаза </a:t>
            </a:r>
            <a:r>
              <a:rPr lang="ru-RU" b="1" i="1" dirty="0" smtClean="0"/>
              <a:t>кол…т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души </a:t>
            </a:r>
            <a:r>
              <a:rPr lang="ru-RU" b="1" i="1" dirty="0"/>
              <a:t>не </a:t>
            </a:r>
            <a:r>
              <a:rPr lang="ru-RU" b="1" i="1" dirty="0" err="1" smtClean="0"/>
              <a:t>ча</a:t>
            </a:r>
            <a:r>
              <a:rPr lang="ru-RU" b="1" i="1" dirty="0" smtClean="0"/>
              <a:t>…т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на </a:t>
            </a:r>
            <a:r>
              <a:rPr lang="ru-RU" b="1" i="1" dirty="0"/>
              <a:t>языке </a:t>
            </a:r>
            <a:r>
              <a:rPr lang="ru-RU" b="1" i="1" dirty="0" err="1" smtClean="0"/>
              <a:t>верт</a:t>
            </a:r>
            <a:r>
              <a:rPr lang="ru-RU" b="1" i="1" dirty="0" smtClean="0"/>
              <a:t>…</a:t>
            </a:r>
            <a:r>
              <a:rPr lang="ru-RU" b="1" i="1" dirty="0" err="1" smtClean="0"/>
              <a:t>тся</a:t>
            </a:r>
            <a:r>
              <a:rPr lang="ru-RU" b="1" i="1" dirty="0" smtClean="0"/>
              <a:t>,</a:t>
            </a:r>
          </a:p>
          <a:p>
            <a:pPr indent="-74613">
              <a:buNone/>
            </a:pPr>
            <a:r>
              <a:rPr lang="ru-RU" b="1" i="1" dirty="0" smtClean="0"/>
              <a:t> </a:t>
            </a:r>
            <a:r>
              <a:rPr lang="ru-RU" b="1" i="1" dirty="0"/>
              <a:t>ковром </a:t>
            </a:r>
            <a:r>
              <a:rPr lang="ru-RU" b="1" i="1" dirty="0" smtClean="0"/>
              <a:t>стел…</a:t>
            </a:r>
            <a:r>
              <a:rPr lang="ru-RU" b="1" i="1" dirty="0" err="1" smtClean="0"/>
              <a:t>тся</a:t>
            </a:r>
            <a:r>
              <a:rPr lang="ru-RU" b="1" i="1" dirty="0" smtClean="0"/>
              <a:t>,</a:t>
            </a:r>
          </a:p>
          <a:p>
            <a:pPr indent="-74613">
              <a:buNone/>
            </a:pPr>
            <a:r>
              <a:rPr lang="ru-RU" b="1" i="1" dirty="0" smtClean="0"/>
              <a:t> </a:t>
            </a:r>
            <a:r>
              <a:rPr lang="ru-RU" b="1" i="1" dirty="0"/>
              <a:t>комара не </a:t>
            </a:r>
            <a:r>
              <a:rPr lang="ru-RU" b="1" i="1" dirty="0" smtClean="0"/>
              <a:t>обид…т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пальчики </a:t>
            </a:r>
            <a:r>
              <a:rPr lang="ru-RU" b="1" i="1" dirty="0" err="1" smtClean="0"/>
              <a:t>оближ</a:t>
            </a:r>
            <a:r>
              <a:rPr lang="ru-RU" b="1" i="1" dirty="0" smtClean="0"/>
              <a:t>…те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комар </a:t>
            </a:r>
            <a:r>
              <a:rPr lang="ru-RU" b="1" i="1" dirty="0"/>
              <a:t>носу не </a:t>
            </a:r>
            <a:r>
              <a:rPr lang="ru-RU" b="1" i="1" dirty="0" err="1" smtClean="0"/>
              <a:t>подточ</a:t>
            </a:r>
            <a:r>
              <a:rPr lang="ru-RU" b="1" i="1" dirty="0" smtClean="0"/>
              <a:t>…т</a:t>
            </a:r>
            <a:r>
              <a:rPr lang="ru-RU" b="1" i="1" dirty="0"/>
              <a:t>, </a:t>
            </a:r>
            <a:endParaRPr lang="ru-RU" b="1" i="1" dirty="0" smtClean="0"/>
          </a:p>
          <a:p>
            <a:pPr indent="-74613">
              <a:buNone/>
            </a:pPr>
            <a:r>
              <a:rPr lang="ru-RU" b="1" i="1" dirty="0" smtClean="0"/>
              <a:t>дареному </a:t>
            </a:r>
            <a:r>
              <a:rPr lang="ru-RU" b="1" i="1" dirty="0"/>
              <a:t>коню в зубы не </a:t>
            </a:r>
            <a:r>
              <a:rPr lang="ru-RU" b="1" i="1" dirty="0" smtClean="0"/>
              <a:t>смотр…т</a:t>
            </a:r>
            <a:r>
              <a:rPr lang="ru-RU" b="1" i="1" dirty="0"/>
              <a:t>.</a:t>
            </a:r>
            <a:endParaRPr lang="ru-RU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Определите спряжение глаголов,</a:t>
            </a:r>
            <a:br>
              <a:rPr lang="ru-RU" sz="2000" dirty="0" smtClean="0"/>
            </a:br>
            <a:r>
              <a:rPr lang="ru-RU" sz="2000" dirty="0" smtClean="0"/>
              <a:t>образуйте форму 2-го лица единственного числа и 3-го лица множественного числа.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      </a:t>
            </a:r>
            <a:r>
              <a:rPr lang="ru-RU" b="1" i="1" dirty="0" smtClean="0"/>
              <a:t>Сеять</a:t>
            </a:r>
            <a:r>
              <a:rPr lang="ru-RU" b="1" i="1" dirty="0"/>
              <a:t>, ознакомиться, веять, гнать, стелить, ненавидеть, слышать, колоть, таять, зависеть, надеяться</a:t>
            </a:r>
            <a:r>
              <a:rPr lang="ru-RU" i="1" dirty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Выпишите глаголы и вставьте пропущенные буквы.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         (</a:t>
            </a:r>
            <a:r>
              <a:rPr lang="ru-RU" sz="2800" b="1" i="1" dirty="0"/>
              <a:t>Он) </a:t>
            </a:r>
            <a:r>
              <a:rPr lang="ru-RU" sz="2800" b="1" i="1" dirty="0" err="1"/>
              <a:t>подыщ...т</a:t>
            </a:r>
            <a:r>
              <a:rPr lang="ru-RU" sz="2800" b="1" i="1" dirty="0"/>
              <a:t> работу</a:t>
            </a:r>
            <a:r>
              <a:rPr lang="ru-RU" sz="2800" b="1" i="1" dirty="0" smtClean="0"/>
              <a:t>,</a:t>
            </a:r>
          </a:p>
          <a:p>
            <a:pPr>
              <a:buNone/>
            </a:pPr>
            <a:r>
              <a:rPr lang="ru-RU" sz="2800" b="1" i="1" dirty="0" smtClean="0"/>
              <a:t> </a:t>
            </a:r>
            <a:r>
              <a:rPr lang="ru-RU" sz="2800" b="1" i="1" dirty="0"/>
              <a:t>(он) </a:t>
            </a:r>
            <a:r>
              <a:rPr lang="ru-RU" sz="2800" b="1" i="1" dirty="0" err="1"/>
              <a:t>дополн...т</a:t>
            </a:r>
            <a:r>
              <a:rPr lang="ru-RU" sz="2800" b="1" i="1" dirty="0"/>
              <a:t> ответ, </a:t>
            </a:r>
            <a:endParaRPr lang="ru-RU" sz="2800" b="1" i="1" dirty="0" smtClean="0"/>
          </a:p>
          <a:p>
            <a:pPr>
              <a:buNone/>
            </a:pPr>
            <a:r>
              <a:rPr lang="ru-RU" sz="2800" b="1" i="1" dirty="0" err="1" smtClean="0"/>
              <a:t>дыш</a:t>
            </a:r>
            <a:r>
              <a:rPr lang="ru-RU" sz="2800" b="1" i="1" dirty="0" err="1"/>
              <a:t>...тся</a:t>
            </a:r>
            <a:r>
              <a:rPr lang="ru-RU" sz="2800" b="1" i="1" dirty="0"/>
              <a:t> легко, </a:t>
            </a:r>
            <a:endParaRPr lang="ru-RU" sz="2800" b="1" i="1" dirty="0" smtClean="0"/>
          </a:p>
          <a:p>
            <a:pPr>
              <a:buNone/>
            </a:pPr>
            <a:r>
              <a:rPr lang="ru-RU" sz="2800" b="1" i="1" dirty="0" err="1" smtClean="0"/>
              <a:t>засе</a:t>
            </a:r>
            <a:r>
              <a:rPr lang="ru-RU" sz="2800" b="1" i="1" dirty="0" err="1"/>
              <a:t>...шь</a:t>
            </a:r>
            <a:r>
              <a:rPr lang="ru-RU" sz="2800" b="1" i="1" dirty="0"/>
              <a:t> поле</a:t>
            </a:r>
            <a:r>
              <a:rPr lang="ru-RU" sz="2800" b="1" i="1" dirty="0" smtClean="0"/>
              <a:t>,</a:t>
            </a:r>
          </a:p>
          <a:p>
            <a:pPr>
              <a:buNone/>
            </a:pPr>
            <a:r>
              <a:rPr lang="ru-RU" sz="2800" b="1" i="1" dirty="0" smtClean="0"/>
              <a:t> </a:t>
            </a:r>
            <a:r>
              <a:rPr lang="ru-RU" sz="2800" b="1" i="1" dirty="0" err="1"/>
              <a:t>обкле...шь</a:t>
            </a:r>
            <a:r>
              <a:rPr lang="ru-RU" sz="2800" b="1" i="1" dirty="0"/>
              <a:t> обоями</a:t>
            </a:r>
            <a:r>
              <a:rPr lang="ru-RU" sz="2800" b="1" i="1" dirty="0" smtClean="0"/>
              <a:t>,</a:t>
            </a:r>
          </a:p>
          <a:p>
            <a:pPr>
              <a:buNone/>
            </a:pPr>
            <a:r>
              <a:rPr lang="ru-RU" sz="2800" b="1" i="1" dirty="0" smtClean="0"/>
              <a:t> </a:t>
            </a:r>
            <a:r>
              <a:rPr lang="ru-RU" sz="2800" b="1" i="1" dirty="0" err="1"/>
              <a:t>вытр...шь</a:t>
            </a:r>
            <a:r>
              <a:rPr lang="ru-RU" sz="2800" b="1" i="1" dirty="0"/>
              <a:t> насухо, </a:t>
            </a:r>
            <a:endParaRPr lang="ru-RU" sz="2800" b="1" i="1" dirty="0" smtClean="0"/>
          </a:p>
          <a:p>
            <a:pPr>
              <a:buNone/>
            </a:pPr>
            <a:r>
              <a:rPr lang="ru-RU" sz="2800" b="1" i="1" dirty="0" err="1" smtClean="0"/>
              <a:t>колыш</a:t>
            </a:r>
            <a:r>
              <a:rPr lang="ru-RU" sz="2800" b="1" i="1" dirty="0" err="1"/>
              <a:t>...тся</a:t>
            </a:r>
            <a:r>
              <a:rPr lang="ru-RU" sz="2800" b="1" i="1" dirty="0"/>
              <a:t> знамена</a:t>
            </a:r>
            <a:r>
              <a:rPr lang="ru-RU" sz="2800" b="1" i="1" dirty="0" smtClean="0"/>
              <a:t>,</a:t>
            </a:r>
          </a:p>
          <a:p>
            <a:pPr>
              <a:buNone/>
            </a:pPr>
            <a:r>
              <a:rPr lang="ru-RU" sz="2800" b="1" i="1" dirty="0" smtClean="0"/>
              <a:t> </a:t>
            </a:r>
            <a:r>
              <a:rPr lang="ru-RU" sz="2800" b="1" i="1" dirty="0"/>
              <a:t>народ </a:t>
            </a:r>
            <a:r>
              <a:rPr lang="ru-RU" sz="2800" b="1" i="1" dirty="0" err="1"/>
              <a:t>бор...тся</a:t>
            </a:r>
            <a:r>
              <a:rPr lang="ru-RU" sz="2800" b="1" i="1" dirty="0"/>
              <a:t>, </a:t>
            </a: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снег </a:t>
            </a:r>
            <a:r>
              <a:rPr lang="ru-RU" sz="2800" b="1" i="1" dirty="0" err="1"/>
              <a:t>та...</a:t>
            </a:r>
            <a:r>
              <a:rPr lang="ru-RU" sz="2800" b="1" i="1" dirty="0" err="1" smtClean="0"/>
              <a:t>т</a:t>
            </a:r>
            <a:r>
              <a:rPr lang="ru-RU" sz="2800" b="1" i="1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544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Упражнения по теме  «Правописание глаголов» 4 класс</vt:lpstr>
      <vt:lpstr>Составьте словосочетания с глаголами </vt:lpstr>
      <vt:lpstr>Спишите, вставьте пропущенные буквы. </vt:lpstr>
      <vt:lpstr>Вставьте пропущенные буквы в инфинитивных формах. </vt:lpstr>
      <vt:lpstr>Перепишите, вставляя пропущенные буквы.  Укажите проверочные слова (глагол в форме инфинитива). </vt:lpstr>
      <vt:lpstr>Вставьте пропущенные буквы.  Выделите суффиксы и объясните их написание. </vt:lpstr>
      <vt:lpstr>Перепишите. Выделите окончания и определите спряжение глаголов. </vt:lpstr>
      <vt:lpstr>Определите спряжение глаголов, образуйте форму 2-го лица единственного числа и 3-го лица множественного числа. </vt:lpstr>
      <vt:lpstr>Выпишите глаголы и вставьте пропущенные буквы. </vt:lpstr>
      <vt:lpstr>Выпишите глаголы и вставьте пропущенные буквы.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Упражнение по теме  «Правописание глаголов»</dc:title>
  <dc:creator>Вася</dc:creator>
  <cp:lastModifiedBy>Вася</cp:lastModifiedBy>
  <cp:revision>7</cp:revision>
  <dcterms:created xsi:type="dcterms:W3CDTF">2017-05-31T07:28:54Z</dcterms:created>
  <dcterms:modified xsi:type="dcterms:W3CDTF">2017-06-02T14:49:12Z</dcterms:modified>
</cp:coreProperties>
</file>