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04A9FD-4D8A-4191-AE36-25AC5F4940D5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EC4C5E-7845-44A1-B283-03E573F4E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Интеллектуальная игра 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3 класса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142984"/>
            <a:ext cx="7500990" cy="221457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Я вызываю вас на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бой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bed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76" y="1435349"/>
            <a:ext cx="7619048" cy="3987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6-В6_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785926"/>
            <a:ext cx="3098387" cy="2352192"/>
          </a:xfrm>
          <a:prstGeom prst="rect">
            <a:avLst/>
          </a:prstGeom>
        </p:spPr>
      </p:pic>
      <p:pic>
        <p:nvPicPr>
          <p:cNvPr id="7" name="Рисунок 6" descr="36-В6_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4286256"/>
            <a:ext cx="3098387" cy="2352192"/>
          </a:xfrm>
          <a:prstGeom prst="rect">
            <a:avLst/>
          </a:prstGeom>
        </p:spPr>
      </p:pic>
      <p:pic>
        <p:nvPicPr>
          <p:cNvPr id="8" name="Рисунок 7" descr="36-В6_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5613" y="2786058"/>
            <a:ext cx="3098387" cy="2352192"/>
          </a:xfrm>
          <a:prstGeom prst="rect">
            <a:avLst/>
          </a:prstGeom>
        </p:spPr>
      </p:pic>
      <p:sp>
        <p:nvSpPr>
          <p:cNvPr id="9" name="Улыбающееся лицо 8"/>
          <p:cNvSpPr/>
          <p:nvPr/>
        </p:nvSpPr>
        <p:spPr>
          <a:xfrm>
            <a:off x="7572396" y="3786190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6858016" y="3714752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6143636" y="3786190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6429388" y="4357694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7143768" y="4429132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7858148" y="4429132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8286776" y="3929066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1714480" y="3500438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785786" y="2714620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лыбающееся лицо 20"/>
          <p:cNvSpPr/>
          <p:nvPr/>
        </p:nvSpPr>
        <p:spPr>
          <a:xfrm>
            <a:off x="2285984" y="3500438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лыбающееся лицо 21"/>
          <p:cNvSpPr/>
          <p:nvPr/>
        </p:nvSpPr>
        <p:spPr>
          <a:xfrm>
            <a:off x="1500166" y="2857496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928662" y="3357562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2357422" y="2857496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214282" y="3214686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4643438" y="5000636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4000496" y="5143512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3143240" y="5500702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лыбающееся лицо 28"/>
          <p:cNvSpPr/>
          <p:nvPr/>
        </p:nvSpPr>
        <p:spPr>
          <a:xfrm>
            <a:off x="3714744" y="5786454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лыбающееся лицо 29"/>
          <p:cNvSpPr/>
          <p:nvPr/>
        </p:nvSpPr>
        <p:spPr>
          <a:xfrm>
            <a:off x="4429124" y="5786454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5072066" y="5572140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лыбающееся лицо 31"/>
          <p:cNvSpPr/>
          <p:nvPr/>
        </p:nvSpPr>
        <p:spPr>
          <a:xfrm>
            <a:off x="5357818" y="5000636"/>
            <a:ext cx="642942" cy="6286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28662" y="428604"/>
            <a:ext cx="7500990" cy="830997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Орфографический бой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6" grpId="1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i="1" dirty="0" smtClean="0"/>
              <a:t>Словесный      </a:t>
            </a:r>
            <a:r>
              <a:rPr lang="ru-RU" b="1" i="1" dirty="0"/>
              <a:t>бой</a:t>
            </a:r>
            <a:endParaRPr lang="ru-RU" b="1" dirty="0"/>
          </a:p>
        </p:txBody>
      </p:sp>
      <p:sp>
        <p:nvSpPr>
          <p:cNvPr id="4" name="Пятно 2 3"/>
          <p:cNvSpPr/>
          <p:nvPr/>
        </p:nvSpPr>
        <p:spPr>
          <a:xfrm>
            <a:off x="5214942" y="1214422"/>
            <a:ext cx="3557606" cy="2357454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ookman Old Style" pitchFamily="18" charset="0"/>
              </a:rPr>
              <a:t>мороз</a:t>
            </a:r>
            <a:endParaRPr lang="ru-RU" sz="32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Пятно 2 4"/>
          <p:cNvSpPr/>
          <p:nvPr/>
        </p:nvSpPr>
        <p:spPr>
          <a:xfrm>
            <a:off x="2357422" y="3714752"/>
            <a:ext cx="3557606" cy="2357454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Bookman Old Style" pitchFamily="18" charset="0"/>
              </a:rPr>
              <a:t>кот</a:t>
            </a:r>
            <a:endParaRPr lang="ru-RU" sz="4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428596" y="1428736"/>
            <a:ext cx="3557606" cy="2357454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ookman Old Style" pitchFamily="18" charset="0"/>
              </a:rPr>
              <a:t>ковёр</a:t>
            </a:r>
            <a:endParaRPr lang="ru-RU" sz="32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i="1" dirty="0" smtClean="0"/>
              <a:t>Зоркий     глаз</a:t>
            </a:r>
            <a:endParaRPr lang="ru-RU" b="1" i="1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4286256"/>
            <a:ext cx="2095500" cy="2181225"/>
          </a:xfrm>
        </p:spPr>
      </p:pic>
      <p:sp>
        <p:nvSpPr>
          <p:cNvPr id="8" name="TextBox 7"/>
          <p:cNvSpPr txBox="1"/>
          <p:nvPr/>
        </p:nvSpPr>
        <p:spPr>
          <a:xfrm>
            <a:off x="571472" y="150017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Bookman Old Style" pitchFamily="18" charset="0"/>
              </a:rPr>
              <a:t>Стаит</a:t>
            </a:r>
            <a:r>
              <a:rPr lang="ru-RU" sz="3600" dirty="0" smtClean="0">
                <a:latin typeface="Bookman Old Style" pitchFamily="18" charset="0"/>
              </a:rPr>
              <a:t>   </a:t>
            </a:r>
            <a:r>
              <a:rPr lang="ru-RU" sz="3600" dirty="0" err="1" smtClean="0">
                <a:latin typeface="Bookman Old Style" pitchFamily="18" charset="0"/>
              </a:rPr>
              <a:t>марозная</a:t>
            </a:r>
            <a:r>
              <a:rPr lang="ru-RU" sz="3600" dirty="0" smtClean="0">
                <a:latin typeface="Bookman Old Style" pitchFamily="18" charset="0"/>
              </a:rPr>
              <a:t> зима.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50017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Стоит   морозная зима.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2714620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Bookman Old Style" pitchFamily="18" charset="0"/>
              </a:rPr>
              <a:t>Лехкий</a:t>
            </a:r>
            <a:r>
              <a:rPr lang="ru-RU" sz="3600" dirty="0" smtClean="0">
                <a:latin typeface="Bookman Old Style" pitchFamily="18" charset="0"/>
              </a:rPr>
              <a:t>   </a:t>
            </a:r>
            <a:r>
              <a:rPr lang="ru-RU" sz="3600" dirty="0" err="1" smtClean="0">
                <a:latin typeface="Bookman Old Style" pitchFamily="18" charset="0"/>
              </a:rPr>
              <a:t>пушыстый</a:t>
            </a:r>
            <a:r>
              <a:rPr lang="ru-RU" sz="3600" dirty="0" smtClean="0">
                <a:latin typeface="Bookman Old Style" pitchFamily="18" charset="0"/>
              </a:rPr>
              <a:t> снек покрыл землю.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643182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Легкий   пушистый снег покрыл землю.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i="1" dirty="0" smtClean="0"/>
              <a:t>Математическая канонада</a:t>
            </a:r>
            <a:endParaRPr lang="ru-RU" b="1" i="1" dirty="0"/>
          </a:p>
        </p:txBody>
      </p:sp>
      <p:pic>
        <p:nvPicPr>
          <p:cNvPr id="4" name="Содержимое 3" descr="c209110_m-300x26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1857364"/>
            <a:ext cx="4143394" cy="3618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i="1" dirty="0" smtClean="0"/>
              <a:t>Математический поединок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/>
          <a:lstStyle/>
          <a:p>
            <a:r>
              <a:rPr lang="ru-RU" dirty="0" smtClean="0"/>
              <a:t>Что произойдёт с суммой, если одно из слагаемых увеличить?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2928934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Какое самое большое число в разности?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3786190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Чему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равна сумма двух слагаемых чисел, если одно из слагаемых равно 0?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3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4500570"/>
            <a:ext cx="2094021" cy="2059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1257296"/>
          </a:xfrm>
        </p:spPr>
        <p:txBody>
          <a:bodyPr/>
          <a:lstStyle/>
          <a:p>
            <a:r>
              <a:rPr lang="ru-RU" dirty="0" smtClean="0"/>
              <a:t>Как найти неизвестный делитель?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14282" y="1571612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случае частное равно 0?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2571744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все двузначные числа, в которых десятков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столько же сколько и единиц?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47-stationery-owl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286256"/>
            <a:ext cx="3307472" cy="2271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4572008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Какое действие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выполняют самым первым?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42910" y="2643182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Чему равна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лента, если одна шестая её часть составляет 5 см?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928670"/>
            <a:ext cx="8229600" cy="125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Сколько будет минут в 1 часу и ещё одной  </a:t>
            </a:r>
            <a:r>
              <a:rPr lang="ru-RU" sz="3200" dirty="0" smtClean="0"/>
              <a:t>половинке?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i="1" dirty="0" smtClean="0"/>
              <a:t>Математическая баталия</a:t>
            </a:r>
            <a:endParaRPr lang="ru-RU" b="1" i="1" dirty="0"/>
          </a:p>
        </p:txBody>
      </p:sp>
      <p:pic>
        <p:nvPicPr>
          <p:cNvPr id="5" name="Рисунок 4" descr="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000240"/>
            <a:ext cx="4357718" cy="4237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229</TotalTime>
  <Words>134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Словесный      бой</vt:lpstr>
      <vt:lpstr>Зоркий     глаз</vt:lpstr>
      <vt:lpstr>Математическая канонада</vt:lpstr>
      <vt:lpstr>Математический поединок</vt:lpstr>
      <vt:lpstr>Слайд 7</vt:lpstr>
      <vt:lpstr>Слайд 8</vt:lpstr>
      <vt:lpstr>Математическая баталия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вызываю вас на бой</dc:title>
  <dc:creator>nikitina</dc:creator>
  <cp:lastModifiedBy>nikitina</cp:lastModifiedBy>
  <cp:revision>23</cp:revision>
  <dcterms:created xsi:type="dcterms:W3CDTF">2016-12-27T08:21:23Z</dcterms:created>
  <dcterms:modified xsi:type="dcterms:W3CDTF">2017-06-02T08:52:24Z</dcterms:modified>
</cp:coreProperties>
</file>