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611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80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2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8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20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40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9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34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1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10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5E0AA-91E9-445C-A905-A40049FE50A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7BBA-F922-40C1-82AA-B958C2ACB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04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87" y="1443037"/>
            <a:ext cx="4010025" cy="39719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390768" y="2759675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94389" y="2759675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18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2"/>
    </mc:Choice>
    <mc:Fallback>
      <p:transition spd="slow" advTm="158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87" y="1443037"/>
            <a:ext cx="4010025" cy="39719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481385" y="2380734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701481" y="2380734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57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3"/>
    </mc:Choice>
    <mc:Fallback>
      <p:transition spd="slow" advTm="27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87" y="1443037"/>
            <a:ext cx="4010025" cy="39719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761472" y="1754659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981567" y="1754659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12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7"/>
    </mc:Choice>
    <mc:Fallback>
      <p:transition spd="slow" advTm="40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87" y="1443037"/>
            <a:ext cx="4010025" cy="39719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016845" y="2314832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36940" y="2314832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15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7"/>
    </mc:Choice>
    <mc:Fallback>
      <p:transition spd="slow" advTm="25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87" y="1443037"/>
            <a:ext cx="4010025" cy="39719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099224" y="2767913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19319" y="2767913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88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7"/>
    </mc:Choice>
    <mc:Fallback>
      <p:transition spd="slow" advTm="44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87" y="1443037"/>
            <a:ext cx="4010025" cy="39719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720283" y="2767912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956854" y="2767912"/>
            <a:ext cx="428368" cy="4530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8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5"/>
    </mc:Choice>
    <mc:Fallback>
      <p:transition spd="slow" advTm="30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</cp:revision>
  <dcterms:created xsi:type="dcterms:W3CDTF">2016-11-10T07:49:15Z</dcterms:created>
  <dcterms:modified xsi:type="dcterms:W3CDTF">2016-11-10T07:49:32Z</dcterms:modified>
</cp:coreProperties>
</file>