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1" r:id="rId2"/>
    <p:sldId id="269" r:id="rId3"/>
    <p:sldId id="263" r:id="rId4"/>
    <p:sldId id="268" r:id="rId5"/>
    <p:sldId id="271" r:id="rId6"/>
    <p:sldId id="264" r:id="rId7"/>
    <p:sldId id="272" r:id="rId8"/>
    <p:sldId id="275" r:id="rId9"/>
    <p:sldId id="267" r:id="rId10"/>
    <p:sldId id="279" r:id="rId11"/>
    <p:sldId id="270" r:id="rId12"/>
    <p:sldId id="265" r:id="rId13"/>
    <p:sldId id="273" r:id="rId14"/>
    <p:sldId id="266" r:id="rId15"/>
    <p:sldId id="274" r:id="rId16"/>
    <p:sldId id="276" r:id="rId17"/>
    <p:sldId id="280" r:id="rId18"/>
    <p:sldId id="277" r:id="rId1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25" d="100"/>
          <a:sy n="25" d="100"/>
        </p:scale>
        <p:origin x="558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850ED-B1AA-4A2F-99F7-EB6B13AE30BD}" type="datetimeFigureOut">
              <a:rPr lang="ru-RU" smtClean="0"/>
              <a:t>22.04.2017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69536-48C3-47A6-BCF4-A6A5A1E763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55587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850ED-B1AA-4A2F-99F7-EB6B13AE30BD}" type="datetimeFigureOut">
              <a:rPr lang="ru-RU" smtClean="0"/>
              <a:t>22.04.2017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69536-48C3-47A6-BCF4-A6A5A1E763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37203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850ED-B1AA-4A2F-99F7-EB6B13AE30BD}" type="datetimeFigureOut">
              <a:rPr lang="ru-RU" smtClean="0"/>
              <a:t>22.04.2017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69536-48C3-47A6-BCF4-A6A5A1E763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76045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850ED-B1AA-4A2F-99F7-EB6B13AE30BD}" type="datetimeFigureOut">
              <a:rPr lang="ru-RU" smtClean="0"/>
              <a:t>22.04.2017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69536-48C3-47A6-BCF4-A6A5A1E763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79803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850ED-B1AA-4A2F-99F7-EB6B13AE30BD}" type="datetimeFigureOut">
              <a:rPr lang="ru-RU" smtClean="0"/>
              <a:t>22.04.2017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69536-48C3-47A6-BCF4-A6A5A1E763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46950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850ED-B1AA-4A2F-99F7-EB6B13AE30BD}" type="datetimeFigureOut">
              <a:rPr lang="ru-RU" smtClean="0"/>
              <a:t>22.04.2017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69536-48C3-47A6-BCF4-A6A5A1E763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85378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850ED-B1AA-4A2F-99F7-EB6B13AE30BD}" type="datetimeFigureOut">
              <a:rPr lang="ru-RU" smtClean="0"/>
              <a:t>22.04.2017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69536-48C3-47A6-BCF4-A6A5A1E763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88325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850ED-B1AA-4A2F-99F7-EB6B13AE30BD}" type="datetimeFigureOut">
              <a:rPr lang="ru-RU" smtClean="0"/>
              <a:t>22.04.2017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69536-48C3-47A6-BCF4-A6A5A1E763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54517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850ED-B1AA-4A2F-99F7-EB6B13AE30BD}" type="datetimeFigureOut">
              <a:rPr lang="ru-RU" smtClean="0"/>
              <a:t>22.04.2017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69536-48C3-47A6-BCF4-A6A5A1E763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03955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850ED-B1AA-4A2F-99F7-EB6B13AE30BD}" type="datetimeFigureOut">
              <a:rPr lang="ru-RU" smtClean="0"/>
              <a:t>22.04.2017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69536-48C3-47A6-BCF4-A6A5A1E763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2008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850ED-B1AA-4A2F-99F7-EB6B13AE30BD}" type="datetimeFigureOut">
              <a:rPr lang="ru-RU" smtClean="0"/>
              <a:t>22.04.2017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69536-48C3-47A6-BCF4-A6A5A1E763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85017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7850ED-B1AA-4A2F-99F7-EB6B13AE30BD}" type="datetimeFigureOut">
              <a:rPr lang="ru-RU" smtClean="0"/>
              <a:t>22.04.2017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E69536-48C3-47A6-BCF4-A6A5A1E763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59880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g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Relationship Id="rId9" Type="http://schemas.openxmlformats.org/officeDocument/2006/relationships/image" Target="../media/image9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jpeg"/><Relationship Id="rId5" Type="http://schemas.openxmlformats.org/officeDocument/2006/relationships/image" Target="../media/image21.jpg"/><Relationship Id="rId4" Type="http://schemas.openxmlformats.org/officeDocument/2006/relationships/image" Target="../media/image8.jp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g"/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0063" y="4266384"/>
            <a:ext cx="9234736" cy="504056"/>
          </a:xfrm>
        </p:spPr>
        <p:txBody>
          <a:bodyPr>
            <a:noAutofit/>
          </a:bodyPr>
          <a:lstStyle/>
          <a:p>
            <a:pPr algn="ctr"/>
            <a:r>
              <a:rPr lang="ru-RU" sz="2800" dirty="0">
                <a:latin typeface="Bookman Old Style" pitchFamily="18" charset="0"/>
              </a:rPr>
              <a:t>Какое общее слово подойдёт для этих объектов</a:t>
            </a:r>
            <a:r>
              <a:rPr lang="ru-RU" sz="2800" dirty="0" smtClean="0">
                <a:latin typeface="Bookman Old Style" pitchFamily="18" charset="0"/>
              </a:rPr>
              <a:t>?</a:t>
            </a:r>
            <a:br>
              <a:rPr lang="ru-RU" sz="2800" dirty="0" smtClean="0">
                <a:latin typeface="Bookman Old Style" pitchFamily="18" charset="0"/>
              </a:rPr>
            </a:br>
            <a:r>
              <a:rPr lang="ru-RU" sz="2800" dirty="0" smtClean="0">
                <a:latin typeface="Bookman Old Style" pitchFamily="18" charset="0"/>
              </a:rPr>
              <a:t> </a:t>
            </a:r>
            <a:r>
              <a:rPr lang="ru-RU" sz="2800" dirty="0">
                <a:latin typeface="Bookman Old Style" pitchFamily="18" charset="0"/>
              </a:rPr>
              <a:t>/</a:t>
            </a:r>
            <a:r>
              <a:rPr lang="ru-RU" sz="4000" dirty="0">
                <a:latin typeface="Bookman Old Style" pitchFamily="18" charset="0"/>
              </a:rPr>
              <a:t>фрукты/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571619" y="2478059"/>
            <a:ext cx="8229600" cy="735360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dirty="0">
                <a:latin typeface="Bookman Old Style" pitchFamily="18" charset="0"/>
              </a:rPr>
              <a:t>Что ты видишь на картинках?</a:t>
            </a:r>
          </a:p>
          <a:p>
            <a:pPr algn="ctr">
              <a:buNone/>
            </a:pPr>
            <a:r>
              <a:rPr lang="ru-RU" dirty="0">
                <a:latin typeface="Bookman Old Style" pitchFamily="18" charset="0"/>
              </a:rPr>
              <a:t>/яблоко, груша, апельсин, банан, </a:t>
            </a:r>
            <a:r>
              <a:rPr lang="ru-RU" dirty="0" smtClean="0">
                <a:latin typeface="Bookman Old Style" pitchFamily="18" charset="0"/>
              </a:rPr>
              <a:t>лимон, слива, </a:t>
            </a:r>
            <a:r>
              <a:rPr lang="ru-RU" dirty="0" err="1" smtClean="0">
                <a:latin typeface="Bookman Old Style" pitchFamily="18" charset="0"/>
              </a:rPr>
              <a:t>персик,абрикос</a:t>
            </a:r>
            <a:r>
              <a:rPr lang="ru-RU" dirty="0" smtClean="0">
                <a:latin typeface="Bookman Old Style" pitchFamily="18" charset="0"/>
              </a:rPr>
              <a:t>/</a:t>
            </a:r>
            <a:endParaRPr lang="ru-RU" dirty="0">
              <a:latin typeface="Bookman Old Style" pitchFamily="18" charset="0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2116" y="2230170"/>
            <a:ext cx="893859" cy="1368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Содержимое 3" descr="1311044028_fruit.jpg"/>
          <p:cNvPicPr>
            <a:picLocks noChangeAspect="1"/>
          </p:cNvPicPr>
          <p:nvPr/>
        </p:nvPicPr>
        <p:blipFill>
          <a:blip r:embed="rId3" cstate="print"/>
          <a:srcRect r="50000" b="75810"/>
          <a:stretch>
            <a:fillRect/>
          </a:stretch>
        </p:blipFill>
        <p:spPr>
          <a:xfrm>
            <a:off x="342116" y="266445"/>
            <a:ext cx="2554431" cy="1796875"/>
          </a:xfrm>
          <a:prstGeom prst="rect">
            <a:avLst/>
          </a:prstGeom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385812" y="4527783"/>
            <a:ext cx="2570916" cy="1710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725235" y="266445"/>
            <a:ext cx="1811863" cy="1811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6" cstate="print"/>
          <a:srcRect b="16965"/>
          <a:stretch>
            <a:fillRect/>
          </a:stretch>
        </p:blipFill>
        <p:spPr bwMode="auto">
          <a:xfrm>
            <a:off x="606260" y="5026279"/>
            <a:ext cx="1457292" cy="10813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Заголовок 1"/>
          <p:cNvSpPr txBox="1">
            <a:spLocks/>
          </p:cNvSpPr>
          <p:nvPr/>
        </p:nvSpPr>
        <p:spPr>
          <a:xfrm>
            <a:off x="2063552" y="5661248"/>
            <a:ext cx="8229600" cy="710952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pPr algn="ctr">
              <a:spcBef>
                <a:spcPct val="0"/>
              </a:spcBef>
              <a:defRPr/>
            </a:pPr>
            <a:endParaRPr lang="ru-RU" sz="3200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34799" y="305065"/>
            <a:ext cx="2519677" cy="1794132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34799" y="2238274"/>
            <a:ext cx="2519677" cy="1889758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1360" y="266445"/>
            <a:ext cx="3079062" cy="18041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35057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8" presetClass="entr" presetSubtype="12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4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5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138" y="382137"/>
            <a:ext cx="2986266" cy="2500441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3245" y="382137"/>
            <a:ext cx="3330587" cy="2500441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34661" y="382137"/>
            <a:ext cx="3306880" cy="248016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138" y="3562066"/>
            <a:ext cx="4716667" cy="276367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08485" y="3562066"/>
            <a:ext cx="3881298" cy="27636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15030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6400" y="1597561"/>
            <a:ext cx="6373505" cy="503506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86602" y="368490"/>
            <a:ext cx="6837529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/>
              <a:t>Круглобока, желтолица, </a:t>
            </a:r>
            <a:br>
              <a:rPr lang="ru-RU" sz="3600" dirty="0"/>
            </a:br>
            <a:r>
              <a:rPr lang="ru-RU" sz="3600" dirty="0"/>
              <a:t>Может с солнышком сравниться. </a:t>
            </a:r>
            <a:br>
              <a:rPr lang="ru-RU" sz="3600" dirty="0"/>
            </a:br>
            <a:r>
              <a:rPr lang="ru-RU" sz="3600" dirty="0"/>
              <a:t>А душистая какая, </a:t>
            </a:r>
            <a:br>
              <a:rPr lang="ru-RU" sz="3600" dirty="0"/>
            </a:br>
            <a:r>
              <a:rPr lang="ru-RU" sz="3600" dirty="0"/>
              <a:t>Мякоть сладкая такая! </a:t>
            </a:r>
            <a:br>
              <a:rPr lang="ru-RU" sz="3600" dirty="0"/>
            </a:br>
            <a:r>
              <a:rPr lang="ru-RU" sz="3600" dirty="0"/>
              <a:t>Мы поклонники отныне </a:t>
            </a:r>
            <a:br>
              <a:rPr lang="ru-RU" sz="3600" dirty="0"/>
            </a:br>
            <a:r>
              <a:rPr lang="ru-RU" sz="3600" dirty="0"/>
              <a:t>Королевы поля...</a:t>
            </a:r>
          </a:p>
        </p:txBody>
      </p:sp>
    </p:spTree>
    <p:extLst>
      <p:ext uri="{BB962C8B-B14F-4D97-AF65-F5344CB8AC3E}">
        <p14:creationId xmlns:p14="http://schemas.microsoft.com/office/powerpoint/2010/main" val="31177584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137" y="3402627"/>
            <a:ext cx="5619665" cy="3184477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40410" y="362303"/>
            <a:ext cx="4771424" cy="333602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023582" y="573206"/>
            <a:ext cx="578665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Апельсина брат меньшой,</a:t>
            </a:r>
          </a:p>
          <a:p>
            <a:r>
              <a:rPr lang="ru-RU" sz="3600" dirty="0" smtClean="0"/>
              <a:t>Потому что небольшой ….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6635407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86652" y="1839034"/>
            <a:ext cx="6100548" cy="457541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72955" y="279415"/>
            <a:ext cx="685117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/>
              <a:t>Что за фрукт поспел в </a:t>
            </a:r>
            <a:r>
              <a:rPr lang="ru-RU" sz="3600" dirty="0" err="1"/>
              <a:t>садочке</a:t>
            </a:r>
            <a:r>
              <a:rPr lang="ru-RU" sz="3600" dirty="0"/>
              <a:t>?</a:t>
            </a:r>
            <a:br>
              <a:rPr lang="ru-RU" sz="3600" dirty="0"/>
            </a:br>
            <a:r>
              <a:rPr lang="ru-RU" sz="3600" dirty="0"/>
              <a:t>Кость внутри, в веснушках щечки.</a:t>
            </a:r>
            <a:br>
              <a:rPr lang="ru-RU" sz="3600" dirty="0"/>
            </a:br>
            <a:r>
              <a:rPr lang="ru-RU" sz="3600" dirty="0"/>
              <a:t>Прилетел к нему рой ос —</a:t>
            </a:r>
            <a:br>
              <a:rPr lang="ru-RU" sz="3600" dirty="0"/>
            </a:br>
            <a:r>
              <a:rPr lang="ru-RU" sz="3600" dirty="0"/>
              <a:t>Сладок мягкий...</a:t>
            </a:r>
          </a:p>
        </p:txBody>
      </p:sp>
    </p:spTree>
    <p:extLst>
      <p:ext uri="{BB962C8B-B14F-4D97-AF65-F5344CB8AC3E}">
        <p14:creationId xmlns:p14="http://schemas.microsoft.com/office/powerpoint/2010/main" val="4899533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6558" y="272955"/>
            <a:ext cx="10253708" cy="63052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6143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38491" y="2121873"/>
            <a:ext cx="6066822" cy="431987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791570" y="723331"/>
            <a:ext cx="470847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Синий </a:t>
            </a:r>
            <a:r>
              <a:rPr lang="ru-RU" sz="3600" dirty="0"/>
              <a:t>мундир, </a:t>
            </a:r>
            <a:endParaRPr lang="ru-RU" sz="3600" dirty="0" smtClean="0"/>
          </a:p>
          <a:p>
            <a:r>
              <a:rPr lang="ru-RU" sz="3600" dirty="0"/>
              <a:t>Б</a:t>
            </a:r>
            <a:r>
              <a:rPr lang="ru-RU" sz="3600" dirty="0" smtClean="0"/>
              <a:t>елая </a:t>
            </a:r>
            <a:r>
              <a:rPr lang="ru-RU" sz="3600" dirty="0"/>
              <a:t>подкладка,</a:t>
            </a:r>
            <a:br>
              <a:rPr lang="ru-RU" sz="3600" dirty="0"/>
            </a:br>
            <a:r>
              <a:rPr lang="ru-RU" sz="3600" dirty="0"/>
              <a:t>В середине - сладко.</a:t>
            </a:r>
          </a:p>
        </p:txBody>
      </p:sp>
    </p:spTree>
    <p:extLst>
      <p:ext uri="{BB962C8B-B14F-4D97-AF65-F5344CB8AC3E}">
        <p14:creationId xmlns:p14="http://schemas.microsoft.com/office/powerpoint/2010/main" val="20785641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7852" y="2593075"/>
            <a:ext cx="6789670" cy="397832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627797" y="586853"/>
            <a:ext cx="4094329" cy="21852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/>
              <a:t>Плод этот гладкий</a:t>
            </a:r>
          </a:p>
          <a:p>
            <a:r>
              <a:rPr lang="ru-RU" sz="2800" dirty="0"/>
              <a:t>И круглый, и гладкий,</a:t>
            </a:r>
          </a:p>
          <a:p>
            <a:r>
              <a:rPr lang="ru-RU" sz="2800" dirty="0"/>
              <a:t>Внутри он душистый</a:t>
            </a:r>
          </a:p>
          <a:p>
            <a:r>
              <a:rPr lang="ru-RU" sz="2800" dirty="0"/>
              <a:t>Снаружи пушистый.</a:t>
            </a:r>
          </a:p>
          <a:p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0038312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40410" y="362303"/>
            <a:ext cx="4771424" cy="3336025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025" y="369262"/>
            <a:ext cx="4339988" cy="34285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52335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050878" y="668740"/>
            <a:ext cx="104132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Картинки взяты из интернета.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54044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7421" y="365125"/>
            <a:ext cx="3733231" cy="1325563"/>
          </a:xfrm>
        </p:spPr>
        <p:txBody>
          <a:bodyPr>
            <a:normAutofit fontScale="90000"/>
          </a:bodyPr>
          <a:lstStyle/>
          <a:p>
            <a:r>
              <a:rPr lang="ru-RU" sz="9600" dirty="0" smtClean="0"/>
              <a:t>Фрукты </a:t>
            </a:r>
            <a:endParaRPr lang="ru-RU" sz="96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10652" y="476038"/>
            <a:ext cx="8001000" cy="50419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696036" y="5991367"/>
            <a:ext cx="1063160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smtClean="0"/>
              <a:t>                     Учитель </a:t>
            </a:r>
            <a:r>
              <a:rPr lang="ru-RU" sz="2000" dirty="0" smtClean="0"/>
              <a:t>начальных классов ГБОУ СОШ №451 </a:t>
            </a:r>
            <a:r>
              <a:rPr lang="ru-RU" sz="2000" dirty="0" err="1" smtClean="0"/>
              <a:t>Дегтерёва</a:t>
            </a:r>
            <a:r>
              <a:rPr lang="ru-RU" sz="2000" dirty="0" smtClean="0"/>
              <a:t> Татьяна Борисовна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3078676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40976" y="316951"/>
            <a:ext cx="4733925" cy="470535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4177" y="2154141"/>
            <a:ext cx="5962650" cy="4467225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263856" y="152448"/>
            <a:ext cx="6096000" cy="181588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800" dirty="0">
                <a:latin typeface="Bookman Old Style" pitchFamily="18" charset="0"/>
              </a:rPr>
              <a:t>Он почти как апельсин,</a:t>
            </a:r>
            <a:br>
              <a:rPr lang="ru-RU" sz="2800" dirty="0">
                <a:latin typeface="Bookman Old Style" pitchFamily="18" charset="0"/>
              </a:rPr>
            </a:br>
            <a:r>
              <a:rPr lang="ru-RU" sz="2800" dirty="0">
                <a:latin typeface="Bookman Old Style" pitchFamily="18" charset="0"/>
              </a:rPr>
              <a:t>С толстой кожей, сочный,</a:t>
            </a:r>
            <a:br>
              <a:rPr lang="ru-RU" sz="2800" dirty="0">
                <a:latin typeface="Bookman Old Style" pitchFamily="18" charset="0"/>
              </a:rPr>
            </a:br>
            <a:r>
              <a:rPr lang="ru-RU" sz="2800" dirty="0">
                <a:latin typeface="Bookman Old Style" pitchFamily="18" charset="0"/>
              </a:rPr>
              <a:t>Недостаток лишь один -</a:t>
            </a:r>
            <a:br>
              <a:rPr lang="ru-RU" sz="2800" dirty="0">
                <a:latin typeface="Bookman Old Style" pitchFamily="18" charset="0"/>
              </a:rPr>
            </a:br>
            <a:r>
              <a:rPr lang="ru-RU" sz="2800" dirty="0">
                <a:latin typeface="Bookman Old Style" pitchFamily="18" charset="0"/>
              </a:rPr>
              <a:t>Кислый очень, очень.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5166069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72751" y="382137"/>
            <a:ext cx="6363700" cy="4793987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91152" y="529947"/>
            <a:ext cx="6096000" cy="310854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800" dirty="0">
                <a:latin typeface="Bookman Old Style" pitchFamily="18" charset="0"/>
              </a:rPr>
              <a:t>Этот вкусный желтый плод</a:t>
            </a:r>
            <a:br>
              <a:rPr lang="ru-RU" sz="2800" dirty="0">
                <a:latin typeface="Bookman Old Style" pitchFamily="18" charset="0"/>
              </a:rPr>
            </a:br>
            <a:r>
              <a:rPr lang="ru-RU" sz="2800" dirty="0">
                <a:latin typeface="Bookman Old Style" pitchFamily="18" charset="0"/>
              </a:rPr>
              <a:t/>
            </a:r>
            <a:br>
              <a:rPr lang="ru-RU" sz="2800" dirty="0">
                <a:latin typeface="Bookman Old Style" pitchFamily="18" charset="0"/>
              </a:rPr>
            </a:br>
            <a:r>
              <a:rPr lang="ru-RU" sz="2800" dirty="0">
                <a:latin typeface="Bookman Old Style" pitchFamily="18" charset="0"/>
              </a:rPr>
              <a:t>К нам из Африки плывет,</a:t>
            </a:r>
            <a:br>
              <a:rPr lang="ru-RU" sz="2800" dirty="0">
                <a:latin typeface="Bookman Old Style" pitchFamily="18" charset="0"/>
              </a:rPr>
            </a:br>
            <a:r>
              <a:rPr lang="ru-RU" sz="2800" dirty="0">
                <a:latin typeface="Bookman Old Style" pitchFamily="18" charset="0"/>
              </a:rPr>
              <a:t/>
            </a:r>
            <a:br>
              <a:rPr lang="ru-RU" sz="2800" dirty="0">
                <a:latin typeface="Bookman Old Style" pitchFamily="18" charset="0"/>
              </a:rPr>
            </a:br>
            <a:r>
              <a:rPr lang="ru-RU" sz="2800" dirty="0">
                <a:latin typeface="Bookman Old Style" pitchFamily="18" charset="0"/>
              </a:rPr>
              <a:t>Обезьянам в зоопарке</a:t>
            </a:r>
            <a:br>
              <a:rPr lang="ru-RU" sz="2800" dirty="0">
                <a:latin typeface="Bookman Old Style" pitchFamily="18" charset="0"/>
              </a:rPr>
            </a:br>
            <a:r>
              <a:rPr lang="ru-RU" sz="2800" dirty="0">
                <a:latin typeface="Bookman Old Style" pitchFamily="18" charset="0"/>
              </a:rPr>
              <a:t/>
            </a:r>
            <a:br>
              <a:rPr lang="ru-RU" sz="2800" dirty="0">
                <a:latin typeface="Bookman Old Style" pitchFamily="18" charset="0"/>
              </a:rPr>
            </a:br>
            <a:r>
              <a:rPr lang="ru-RU" sz="2800" dirty="0">
                <a:latin typeface="Bookman Old Style" pitchFamily="18" charset="0"/>
              </a:rPr>
              <a:t>Пищу круглый год дает. 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2146549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71147" y="968991"/>
            <a:ext cx="5697940" cy="569794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0" y="1138535"/>
            <a:ext cx="6096000" cy="286232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3600" dirty="0">
                <a:latin typeface="Bookman Old Style" pitchFamily="18" charset="0"/>
              </a:rPr>
              <a:t>Круглое, румяное</a:t>
            </a:r>
            <a:r>
              <a:rPr lang="ru-RU" sz="3600" dirty="0" smtClean="0">
                <a:latin typeface="Bookman Old Style" pitchFamily="18" charset="0"/>
              </a:rPr>
              <a:t>,</a:t>
            </a:r>
          </a:p>
          <a:p>
            <a:pPr algn="ctr"/>
            <a:r>
              <a:rPr lang="ru-RU" sz="3600" dirty="0" smtClean="0">
                <a:latin typeface="Bookman Old Style" pitchFamily="18" charset="0"/>
              </a:rPr>
              <a:t> я </a:t>
            </a:r>
            <a:r>
              <a:rPr lang="ru-RU" sz="3600" dirty="0">
                <a:latin typeface="Bookman Old Style" pitchFamily="18" charset="0"/>
              </a:rPr>
              <a:t>расту на ветке,</a:t>
            </a:r>
          </a:p>
          <a:p>
            <a:endParaRPr lang="ru-RU" sz="3600" dirty="0">
              <a:latin typeface="Bookman Old Style" pitchFamily="18" charset="0"/>
            </a:endParaRPr>
          </a:p>
          <a:p>
            <a:pPr algn="ctr"/>
            <a:r>
              <a:rPr lang="ru-RU" sz="3600" dirty="0">
                <a:latin typeface="Bookman Old Style" pitchFamily="18" charset="0"/>
              </a:rPr>
              <a:t>Любят меня взрослые </a:t>
            </a:r>
            <a:endParaRPr lang="ru-RU" sz="3600" dirty="0" smtClean="0">
              <a:latin typeface="Bookman Old Style" pitchFamily="18" charset="0"/>
            </a:endParaRPr>
          </a:p>
          <a:p>
            <a:pPr algn="ctr"/>
            <a:r>
              <a:rPr lang="ru-RU" sz="3600" dirty="0" smtClean="0">
                <a:latin typeface="Bookman Old Style" pitchFamily="18" charset="0"/>
              </a:rPr>
              <a:t>и </a:t>
            </a:r>
            <a:r>
              <a:rPr lang="ru-RU" sz="3600" dirty="0">
                <a:latin typeface="Bookman Old Style" pitchFamily="18" charset="0"/>
              </a:rPr>
              <a:t>маленькие детки.</a:t>
            </a:r>
          </a:p>
        </p:txBody>
      </p:sp>
    </p:spTree>
    <p:extLst>
      <p:ext uri="{BB962C8B-B14F-4D97-AF65-F5344CB8AC3E}">
        <p14:creationId xmlns:p14="http://schemas.microsoft.com/office/powerpoint/2010/main" val="17249226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8500" y="330200"/>
            <a:ext cx="8255000" cy="6197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1926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38148" y="1962579"/>
            <a:ext cx="6403643" cy="4714066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09183" y="183600"/>
            <a:ext cx="689211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>
                <a:latin typeface="Bookman Old Style" pitchFamily="18" charset="0"/>
              </a:rPr>
              <a:t>Все о ней боксеры знают</a:t>
            </a:r>
            <a:br>
              <a:rPr lang="ru-RU" sz="3600" dirty="0">
                <a:latin typeface="Bookman Old Style" pitchFamily="18" charset="0"/>
              </a:rPr>
            </a:br>
            <a:r>
              <a:rPr lang="ru-RU" sz="3600" dirty="0">
                <a:latin typeface="Bookman Old Style" pitchFamily="18" charset="0"/>
              </a:rPr>
              <a:t> С ней удар свой развивают.</a:t>
            </a:r>
            <a:br>
              <a:rPr lang="ru-RU" sz="3600" dirty="0">
                <a:latin typeface="Bookman Old Style" pitchFamily="18" charset="0"/>
              </a:rPr>
            </a:br>
            <a:r>
              <a:rPr lang="ru-RU" sz="3600" dirty="0">
                <a:latin typeface="Bookman Old Style" pitchFamily="18" charset="0"/>
              </a:rPr>
              <a:t> Хоть она и неуклюжа,</a:t>
            </a:r>
            <a:br>
              <a:rPr lang="ru-RU" sz="3600" dirty="0">
                <a:latin typeface="Bookman Old Style" pitchFamily="18" charset="0"/>
              </a:rPr>
            </a:br>
            <a:r>
              <a:rPr lang="ru-RU" sz="3600" dirty="0">
                <a:latin typeface="Bookman Old Style" pitchFamily="18" charset="0"/>
              </a:rPr>
              <a:t> Но на фрукт похожа ... 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30231283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61130" y="469795"/>
            <a:ext cx="6096000" cy="286232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3600" dirty="0">
                <a:latin typeface="Bookman Old Style" pitchFamily="18" charset="0"/>
              </a:rPr>
              <a:t>Я — сладкий, рос на юге </a:t>
            </a:r>
            <a:endParaRPr lang="ru-RU" sz="3600" dirty="0" smtClean="0">
              <a:latin typeface="Bookman Old Style" pitchFamily="18" charset="0"/>
            </a:endParaRPr>
          </a:p>
          <a:p>
            <a:r>
              <a:rPr lang="ru-RU" sz="3600" dirty="0" smtClean="0">
                <a:latin typeface="Bookman Old Style" pitchFamily="18" charset="0"/>
              </a:rPr>
              <a:t>как </a:t>
            </a:r>
            <a:r>
              <a:rPr lang="ru-RU" sz="3600" dirty="0">
                <a:latin typeface="Bookman Old Style" pitchFamily="18" charset="0"/>
              </a:rPr>
              <a:t>солнышко в листве.</a:t>
            </a:r>
            <a:br>
              <a:rPr lang="ru-RU" sz="3600" dirty="0">
                <a:latin typeface="Bookman Old Style" pitchFamily="18" charset="0"/>
              </a:rPr>
            </a:br>
            <a:r>
              <a:rPr lang="ru-RU" sz="3600" dirty="0">
                <a:latin typeface="Bookman Old Style" pitchFamily="18" charset="0"/>
              </a:rPr>
              <a:t/>
            </a:r>
            <a:br>
              <a:rPr lang="ru-RU" sz="3600" dirty="0">
                <a:latin typeface="Bookman Old Style" pitchFamily="18" charset="0"/>
              </a:rPr>
            </a:br>
            <a:r>
              <a:rPr lang="ru-RU" sz="3600" dirty="0">
                <a:latin typeface="Bookman Old Style" pitchFamily="18" charset="0"/>
              </a:rPr>
              <a:t>Оранжевый и круглый</a:t>
            </a:r>
            <a:r>
              <a:rPr lang="ru-RU" sz="3600" dirty="0" smtClean="0">
                <a:latin typeface="Bookman Old Style" pitchFamily="18" charset="0"/>
              </a:rPr>
              <a:t>,</a:t>
            </a:r>
          </a:p>
          <a:p>
            <a:r>
              <a:rPr lang="ru-RU" sz="3600" dirty="0" smtClean="0">
                <a:latin typeface="Bookman Old Style" pitchFamily="18" charset="0"/>
              </a:rPr>
              <a:t> </a:t>
            </a:r>
            <a:r>
              <a:rPr lang="ru-RU" sz="3600" dirty="0">
                <a:latin typeface="Bookman Old Style" pitchFamily="18" charset="0"/>
              </a:rPr>
              <a:t>я нравлюсь детворе.</a:t>
            </a:r>
            <a:endParaRPr lang="ru-RU" sz="36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42108" y="2735325"/>
            <a:ext cx="6298508" cy="39657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96348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72502" y="1856535"/>
            <a:ext cx="6692616" cy="4748981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18615" y="641444"/>
            <a:ext cx="607325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Жарким солнышком согрет,</a:t>
            </a:r>
          </a:p>
          <a:p>
            <a:r>
              <a:rPr lang="ru-RU" sz="3600" dirty="0" smtClean="0"/>
              <a:t>В шкурку, как в броню, одет.</a:t>
            </a:r>
          </a:p>
          <a:p>
            <a:r>
              <a:rPr lang="ru-RU" sz="3600" dirty="0" smtClean="0"/>
              <a:t>Удивит собою нас </a:t>
            </a:r>
          </a:p>
          <a:p>
            <a:r>
              <a:rPr lang="ru-RU" sz="3600" dirty="0" smtClean="0"/>
              <a:t>Толстокожий …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22926772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118</TotalTime>
  <Words>147</Words>
  <Application>Microsoft Office PowerPoint</Application>
  <PresentationFormat>Широкоэкранный</PresentationFormat>
  <Paragraphs>31</Paragraphs>
  <Slides>18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3" baseType="lpstr">
      <vt:lpstr>Arial</vt:lpstr>
      <vt:lpstr>Bookman Old Style</vt:lpstr>
      <vt:lpstr>Calibri</vt:lpstr>
      <vt:lpstr>Calibri Light</vt:lpstr>
      <vt:lpstr>Тема Office</vt:lpstr>
      <vt:lpstr>Какое общее слово подойдёт для этих объектов?  /фрукты/</vt:lpstr>
      <vt:lpstr>Фрукты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           Фрукты </dc:title>
  <dc:creator>Татьяна Дегтерева</dc:creator>
  <cp:lastModifiedBy>Татьяна Дегтерева</cp:lastModifiedBy>
  <cp:revision>12</cp:revision>
  <dcterms:created xsi:type="dcterms:W3CDTF">2015-11-08T15:37:23Z</dcterms:created>
  <dcterms:modified xsi:type="dcterms:W3CDTF">2017-04-22T16:00:05Z</dcterms:modified>
</cp:coreProperties>
</file>