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60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09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70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20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5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86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428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1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45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02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390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E5256-1E32-4760-BEBE-D5ABF2230B5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59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94042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Future Continuous</a:t>
            </a:r>
            <a:endParaRPr lang="en-US" sz="3200" b="1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" y="1898568"/>
            <a:ext cx="12191999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Время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Future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Continuous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используется для описания будущего действия в процессе его совершения.</a:t>
            </a:r>
            <a:endParaRPr lang="ru-RU" b="0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87866" y="47132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5544" y="3464650"/>
            <a:ext cx="10560908" cy="113877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Пример.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I’ll</a:t>
            </a:r>
            <a:r>
              <a:rPr lang="ru-RU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ru-RU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having</a:t>
            </a:r>
            <a:r>
              <a:rPr lang="ru-RU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breakfast</a:t>
            </a:r>
            <a:r>
              <a:rPr lang="ru-RU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</a:t>
            </a:r>
            <a:r>
              <a:rPr lang="ru-RU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8:30. </a:t>
            </a:r>
            <a:r>
              <a:rPr lang="ru-RU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— В 8:30 я буду завтракать.</a:t>
            </a:r>
          </a:p>
          <a:p>
            <a:r>
              <a:rPr lang="ru-RU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Т.е. в указанное время я буду в процессе приема пищи.</a:t>
            </a:r>
            <a:endParaRPr lang="ru-RU" sz="1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86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94042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Future Continuous</a:t>
            </a:r>
            <a:endParaRPr lang="en-US" sz="3200" b="1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87866" y="47132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200" y="3035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5012" y="4199232"/>
            <a:ext cx="5341973" cy="89255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202020"/>
                </a:solidFill>
                <a:latin typeface="Verdana" panose="020B0604030504040204" pitchFamily="34" charset="0"/>
              </a:rPr>
              <a:t>Сокращенная форма</a:t>
            </a:r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en-US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 not = won’t</a:t>
            </a:r>
            <a:endParaRPr lang="ru-RU" sz="1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999103"/>
              </p:ext>
            </p:extLst>
          </p:nvPr>
        </p:nvGraphicFramePr>
        <p:xfrm>
          <a:off x="916637" y="2227935"/>
          <a:ext cx="9745770" cy="106055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392586"/>
                <a:gridCol w="1700748"/>
                <a:gridCol w="3284873"/>
                <a:gridCol w="1367563"/>
              </a:tblGrid>
              <a:tr h="458691"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2000" b="1" dirty="0">
                          <a:effectLst/>
                        </a:rPr>
                        <a:t>Утвердительная форма</a:t>
                      </a:r>
                    </a:p>
                  </a:txBody>
                  <a:tcPr marL="47625" marR="47625" marT="47625" marB="476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2000" b="1" dirty="0">
                          <a:effectLst/>
                        </a:rPr>
                        <a:t>Вопросительная форма</a:t>
                      </a:r>
                    </a:p>
                  </a:txBody>
                  <a:tcPr marL="47625" marR="47625" marT="47625" marB="476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1859">
                <a:tc>
                  <a:txBody>
                    <a:bodyPr/>
                    <a:lstStyle/>
                    <a:p>
                      <a:pPr fontAlgn="base"/>
                      <a:r>
                        <a:rPr lang="en-US" sz="2000" dirty="0">
                          <a:effectLst/>
                        </a:rPr>
                        <a:t>I/He/She/It/We/You/They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000">
                          <a:effectLst/>
                        </a:rPr>
                        <a:t>will be doing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000" dirty="0">
                          <a:effectLst/>
                        </a:rPr>
                        <a:t>Will I/he/she/it/we/you/they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000" dirty="0">
                          <a:effectLst/>
                        </a:rPr>
                        <a:t>be doing?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36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35</Words>
  <Application>Microsoft Office PowerPoint</Application>
  <PresentationFormat>Широкоэкранный</PresentationFormat>
  <Paragraphs>17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Verdana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Ложочников</dc:creator>
  <cp:lastModifiedBy>Евгений Ложочников</cp:lastModifiedBy>
  <cp:revision>82</cp:revision>
  <dcterms:created xsi:type="dcterms:W3CDTF">2015-10-22T14:07:49Z</dcterms:created>
  <dcterms:modified xsi:type="dcterms:W3CDTF">2015-10-30T17:03:05Z</dcterms:modified>
</cp:coreProperties>
</file>