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3" r:id="rId5"/>
    <p:sldId id="260" r:id="rId6"/>
    <p:sldId id="262" r:id="rId7"/>
    <p:sldId id="259" r:id="rId8"/>
    <p:sldId id="257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134" y="-108"/>
      </p:cViewPr>
      <p:guideLst>
        <p:guide orient="horz" pos="4319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90F473-6CB4-4D10-8DD4-BF18216E3997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76F7A-4CE5-4698-99FB-08BA8A4773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6816" y="1371600"/>
            <a:ext cx="7851648" cy="18288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Города России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3768" y="3228536"/>
            <a:ext cx="7854696" cy="33688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+mj-lt"/>
              </a:rPr>
              <a:t>Ростов-на-Дону</a:t>
            </a: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Выполнила ученица 2-го класса</a:t>
            </a:r>
            <a:r>
              <a:rPr lang="en-US" dirty="0" smtClean="0">
                <a:latin typeface="+mj-lt"/>
              </a:rPr>
              <a:t>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начальной школы №58</a:t>
            </a:r>
          </a:p>
          <a:p>
            <a:r>
              <a:rPr lang="ru-RU" dirty="0" smtClean="0">
                <a:latin typeface="+mj-lt"/>
              </a:rPr>
              <a:t>Г.о. Подольск</a:t>
            </a:r>
          </a:p>
          <a:p>
            <a:r>
              <a:rPr lang="ru-RU" dirty="0" smtClean="0">
                <a:latin typeface="+mj-lt"/>
              </a:rPr>
              <a:t>Кирсанова Валерия</a:t>
            </a:r>
            <a:endParaRPr lang="ru-RU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37719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31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032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/>
              <a:t>Ростов-на-Дону — крупнейший город на юге Российской Федерации.</a:t>
            </a:r>
            <a:endParaRPr lang="ru-RU" sz="35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8376" y="6033482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Ростов-на-Дону—Город воинской славы. Население города насчитывает более одного миллиона человек. 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1271" y="1700808"/>
            <a:ext cx="7323137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8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89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/>
              <a:t>Ростов-на-Дону основан в 1749 г.</a:t>
            </a:r>
            <a:endParaRPr lang="ru-RU" sz="3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6033482"/>
            <a:ext cx="8713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Город основан по грамоте императрицы Елизаветы Петровны от 15 декабря 1749 года.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331689"/>
            <a:ext cx="81915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89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/>
              <a:t>Расположение Ростова-на-Дону </a:t>
            </a:r>
            <a:endParaRPr lang="ru-RU" sz="3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6033482"/>
            <a:ext cx="8713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Город расположен на юге России, на границе Европы и Азии, недалеко от места впадения реки Дон в Азовское море. 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275" y="1467197"/>
            <a:ext cx="62674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03" y="836712"/>
            <a:ext cx="2520280" cy="638944"/>
          </a:xfrm>
        </p:spPr>
        <p:txBody>
          <a:bodyPr>
            <a:noAutofit/>
          </a:bodyPr>
          <a:lstStyle/>
          <a:p>
            <a:r>
              <a:rPr lang="ru-RU" sz="3500" b="1" dirty="0" smtClean="0"/>
              <a:t>Герб города</a:t>
            </a:r>
            <a:endParaRPr lang="ru-RU" sz="3500" b="1" dirty="0"/>
          </a:p>
        </p:txBody>
      </p:sp>
      <p:pic>
        <p:nvPicPr>
          <p:cNvPr id="3076" name="Picture 4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457" y="1556792"/>
            <a:ext cx="2946572" cy="2952328"/>
          </a:xfrm>
          <a:prstGeom prst="rect">
            <a:avLst/>
          </a:prstGeom>
          <a:noFill/>
        </p:spPr>
      </p:pic>
      <p:pic>
        <p:nvPicPr>
          <p:cNvPr id="3078" name="Picture 6" descr="Фла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938" y="1988840"/>
            <a:ext cx="3240572" cy="216143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301633" y="908720"/>
            <a:ext cx="2573182" cy="56693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Флаг города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581128"/>
            <a:ext cx="37444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chemeClr val="tx2"/>
                </a:solidFill>
                <a:latin typeface="+mj-lt"/>
              </a:rPr>
              <a:t>Герб </a:t>
            </a:r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— главный символ города. Впервые он был утвержден в 1811 году. Башня на гербе символизирует «защиту от набегов хищных народов», а трофеи – победу над ними.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7" y="4581128"/>
            <a:ext cx="3744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chemeClr val="tx2"/>
                </a:solidFill>
                <a:latin typeface="+mj-lt"/>
              </a:rPr>
              <a:t>Флаг города</a:t>
            </a:r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 – повторяет в упрощенном виде основные  символы герба. 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704088"/>
            <a:ext cx="9109075" cy="1143000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/>
              <a:t>Памятник воинам-танкистам,</a:t>
            </a:r>
            <a:r>
              <a:rPr lang="en-US" sz="3500" b="1" dirty="0" smtClean="0"/>
              <a:t> </a:t>
            </a:r>
            <a:r>
              <a:rPr lang="ru-RU" sz="3500" b="1" dirty="0" smtClean="0"/>
              <a:t>освобождавшим город</a:t>
            </a:r>
            <a:endParaRPr lang="ru-RU" sz="3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68145" y="1916832"/>
            <a:ext cx="316835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Великая Отечественная война нанесла городу огромный ущерб: погибло большое количество мирных жителей, а сам Ростов-на-Дону вошел в число дести наиболее пострадавших от войны русских городов. В июле 1942 года город был захвачен фашистской Германией, а в феврале 1943 года город был окончательно освобожден от захватчиков. 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19" y="2071836"/>
            <a:ext cx="58134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34178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/>
              <a:t>Стела «Город воинской славы»</a:t>
            </a:r>
            <a:endParaRPr lang="ru-RU" sz="3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5725705"/>
            <a:ext cx="8892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Почётное звание «Город воинской славы» присвоено Ростову-на-Дону в 2008 году за мужество, стойкость и героизм, проявленные защитниками города в борьбе за свободу и независимость Отечества. 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842045"/>
            <a:ext cx="8915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/>
              <a:t>Ростов-на-Дону очень красивый город</a:t>
            </a:r>
            <a:endParaRPr lang="ru-RU" sz="3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48464" y="630932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5797713"/>
            <a:ext cx="8892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В городе очень много достопримечательностей. Интересно, что через Ворошиловский мост в центре Ростова-на-Дону проходит географическая граница между Европой и Азией. Ростов-на-Дону очень красивый город. </a:t>
            </a:r>
            <a:endParaRPr lang="ru-RU" sz="200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1268760"/>
            <a:ext cx="7894637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328498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36385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4310"/>
            <a:ext cx="40957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559</TotalTime>
  <Words>262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Города России</vt:lpstr>
      <vt:lpstr>Ростов-на-Дону — крупнейший город на юге Российской Федерации.</vt:lpstr>
      <vt:lpstr>Ростов-на-Дону основан в 1749 г.</vt:lpstr>
      <vt:lpstr>Расположение Ростова-на-Дону </vt:lpstr>
      <vt:lpstr>Герб города</vt:lpstr>
      <vt:lpstr>Памятник воинам-танкистам, освобождавшим город</vt:lpstr>
      <vt:lpstr>Стела «Город воинской славы»</vt:lpstr>
      <vt:lpstr>Ростов-на-Дону очень красивый город</vt:lpstr>
      <vt:lpstr>Спасибо за внимание!</vt:lpstr>
    </vt:vector>
  </TitlesOfParts>
  <Company>ОАО ОКБ "ГИДРОПРЕСС"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России</dc:title>
  <dc:creator>Operator</dc:creator>
  <cp:lastModifiedBy>Operator</cp:lastModifiedBy>
  <cp:revision>25</cp:revision>
  <dcterms:created xsi:type="dcterms:W3CDTF">2017-04-16T08:11:28Z</dcterms:created>
  <dcterms:modified xsi:type="dcterms:W3CDTF">2017-06-01T17:47:05Z</dcterms:modified>
</cp:coreProperties>
</file>