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2" autoAdjust="0"/>
    <p:restoredTop sz="94660"/>
  </p:normalViewPr>
  <p:slideViewPr>
    <p:cSldViewPr>
      <p:cViewPr>
        <p:scale>
          <a:sx n="75" d="100"/>
          <a:sy n="75" d="100"/>
        </p:scale>
        <p:origin x="-1950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24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6512" y="1844824"/>
            <a:ext cx="9224555" cy="208823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Agatha-Modern" pitchFamily="34" charset="0"/>
              </a:rPr>
              <a:t>Пальчиковая гимнастика</a:t>
            </a:r>
            <a:br>
              <a:rPr lang="ru-RU" sz="6000" b="1" dirty="0" smtClean="0">
                <a:solidFill>
                  <a:srgbClr val="FFFF00"/>
                </a:solidFill>
                <a:latin typeface="Agatha-Modern" pitchFamily="34" charset="0"/>
              </a:rPr>
            </a:br>
            <a:r>
              <a:rPr lang="ru-RU" sz="6000" b="1" dirty="0" smtClean="0">
                <a:solidFill>
                  <a:srgbClr val="FFFF00"/>
                </a:solidFill>
                <a:latin typeface="Agatha-Modern" pitchFamily="34" charset="0"/>
              </a:rPr>
              <a:t>«На Луне жил звездочёт»</a:t>
            </a:r>
            <a:endParaRPr lang="ru-RU" sz="6000" b="1" dirty="0">
              <a:solidFill>
                <a:srgbClr val="FFFF00"/>
              </a:solidFill>
              <a:latin typeface="Agatha-Modern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653136"/>
            <a:ext cx="4427984" cy="22048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gatha-Modern" pitchFamily="34" charset="0"/>
              </a:rPr>
              <a:t>Презентацию подготовила 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gatha-Modern" pitchFamily="34" charset="0"/>
              </a:rPr>
              <a:t>учитель-логопед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gatha-Modern" pitchFamily="34" charset="0"/>
              </a:rPr>
              <a:t>Слабченко О.В.</a:t>
            </a:r>
            <a:endParaRPr lang="ru-RU" b="1" dirty="0">
              <a:solidFill>
                <a:srgbClr val="FFFF00"/>
              </a:solidFill>
              <a:latin typeface="Agatha-Modern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512" y="4046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Agatha-Modern" pitchFamily="34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Agatha-Modern" pitchFamily="34" charset="0"/>
              </a:rPr>
              <a:t>детский сад № 22</a:t>
            </a:r>
            <a:endParaRPr lang="ru-RU" b="1" dirty="0">
              <a:solidFill>
                <a:srgbClr val="FFFF00"/>
              </a:solidFill>
              <a:latin typeface="Agatha-Moder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24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43627" y="0"/>
            <a:ext cx="3744416" cy="84469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gatha-Modern" pitchFamily="34" charset="0"/>
              </a:rPr>
              <a:t>«Лунный звездочет» 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gatha-Modern" pitchFamily="34" charset="0"/>
              </a:rPr>
              <a:t>А. Усачёва</a:t>
            </a:r>
            <a:endParaRPr lang="ru-RU" b="1" dirty="0">
              <a:solidFill>
                <a:srgbClr val="FFFF00"/>
              </a:solidFill>
              <a:latin typeface="Agatha-Modern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-39968" y="1052735"/>
            <a:ext cx="9159968" cy="30259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На Луне жил звездочёт,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складываем руки, чтоб получился телескоп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2050" name="Picture 2" descr="C:\Documents and Settings\Администратор\Мои документы\ЛОГОПЕД\MБДОУ детский сад N 22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59" y="2564904"/>
            <a:ext cx="9031441" cy="4140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Администратор\Мои документы\ЛОГОПЕД\MБДОУ детский сад N 22\neznaika3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420888"/>
            <a:ext cx="1944216" cy="403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79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043" y="0"/>
            <a:ext cx="9224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-1044624" y="388704"/>
            <a:ext cx="9159968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Он планетам вёл подсчёт.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«считаем» указательным пальцем ведущей руки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3074" name="Picture 2" descr="C:\Documents and Settings\Администратор\Мои документы\ЛОГОПЕД\MБДОУ детский сад N 22\1-3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3212976"/>
            <a:ext cx="8928992" cy="3409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Администратор\Мои документы\ЛОГОПЕД\MБДОУ детский сад N 22\0_b61  66_5cf0f617_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88640"/>
            <a:ext cx="16478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33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043" y="0"/>
            <a:ext cx="9224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788024" y="1635680"/>
            <a:ext cx="4392488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четыре – Марс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.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агибаем указательный палец правой руки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4098" name="Picture 2" descr="C:\Documents and Settings\Администратор\Мои документы\ЛОГОПЕД\MБДОУ детский сад N 22\0_b6166_5cf0f61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643" y="2460910"/>
            <a:ext cx="2088232" cy="362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19" y="218434"/>
            <a:ext cx="39472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Три – Земля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,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загибаем средний палец правой руки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5122" name="Picture 2" descr="C:\Documents and Settings\Администратор\Мои документы\ЛОГОПЕД\MБДОУ детский сад N 22\земля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3154643" cy="315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Администратор\Мои документы\ЛОГОПЕД\MБДОУ детский сад N 22\марс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429000"/>
            <a:ext cx="2841104" cy="284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31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043" y="0"/>
            <a:ext cx="9224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2580330" y="2245254"/>
            <a:ext cx="9159968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4098" name="Picture 2" descr="C:\Documents and Settings\Администратор\Мои документы\ЛОГОПЕД\MБДОУ детский сад N 22\0_b6166_5cf0f61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387774"/>
            <a:ext cx="1756035" cy="304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18434"/>
            <a:ext cx="46805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Пять 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– 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Юпитер,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 загибаем большой палец правой руки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9849" y="1985064"/>
            <a:ext cx="428194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шесть 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– 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Сатурн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загибаем мизинец левой руки</a:t>
            </a:r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6147" name="Picture 3" descr="C:\Documents and Settings\Администратор\Мои документы\ЛОГОПЕД\MБДОУ детский сад N 22\юпите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8560" y="1680168"/>
            <a:ext cx="4109626" cy="264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Администратор\Мои документы\ЛОГОПЕД\MБДОУ детский сад N 22\сатурн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985" y="3645024"/>
            <a:ext cx="5040560" cy="20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55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043" y="0"/>
            <a:ext cx="9224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716016" y="1908169"/>
            <a:ext cx="4464496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Венера 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– два-с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,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агибаем безымянный палец правой руки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4098" name="Picture 2" descr="C:\Documents and Settings\Администратор\Мои документы\ЛОГОПЕД\MБДОУ детский сад N 22\0_b6166_5cf0f61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492896"/>
            <a:ext cx="2088232" cy="362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Администратор\Мои документы\ЛОГОПЕД\MБДОУ детский сад N 22\меркур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01" y="1584133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Администратор\Мои документы\ЛОГОПЕД\MБДОУ детский сад N 22\венер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697" y="3253366"/>
            <a:ext cx="3375234" cy="337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18434"/>
            <a:ext cx="43167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Меркурий – раз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,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загибаем мизинец правой руки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70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043" y="0"/>
            <a:ext cx="9224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355976" y="1844823"/>
            <a:ext cx="4896544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восьмой 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– Нептун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,</a:t>
            </a:r>
            <a:endParaRPr lang="ru-RU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загибаем средний палец левой руки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4098" name="Picture 2" descr="C:\Documents and Settings\Администратор\Мои документы\ЛОГОПЕД\MБДОУ детский сад N 22\0_b6166_5cf0f61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2943" y="2492896"/>
            <a:ext cx="2088232" cy="362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18434"/>
            <a:ext cx="43167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Семь 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– Уран, </a:t>
            </a:r>
            <a:endParaRPr lang="ru-RU" sz="6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агибаем безымянный палец левой руки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7171" name="Picture 3" descr="C:\Documents and Settings\Администратор\Мои документы\ЛОГОПЕД\MБДОУ детский сад N 22\уран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7360" y="1052735"/>
            <a:ext cx="3384377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Администратор\Мои документы\ЛОГОПЕД\MБДОУ детский сад N 22\непт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645024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99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043" y="0"/>
            <a:ext cx="9224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2627784" y="4097884"/>
            <a:ext cx="9159968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Кто не верит 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– </a:t>
            </a:r>
          </a:p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выйди 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вон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.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загибаем большой палец левой руки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4098" name="Picture 2" descr="C:\Documents and Settings\Администратор\Мои документы\ЛОГОПЕД\MБДОУ детский сад N 22\0_b6166_5cf0f61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2943" y="2492896"/>
            <a:ext cx="2088232" cy="362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398" y="218434"/>
            <a:ext cx="64598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А девятым 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был Плутон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,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загибаем указательный палец левой руки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/>
            </a:r>
            <a:b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</a:b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  <p:pic>
        <p:nvPicPr>
          <p:cNvPr id="8195" name="Picture 3" descr="C:\Documents and Settings\Администратор\Мои документы\ЛОГОПЕД\MБДОУ детский сад N 22\плутон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60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043" y="0"/>
            <a:ext cx="9224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Администратор\Мои документы\ЛОГОПЕД\MБДОУ детский сад N 22\nezn aika3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87451"/>
            <a:ext cx="3258344" cy="677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67544" y="860624"/>
            <a:ext cx="43167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Спасибо </a:t>
            </a:r>
          </a:p>
          <a:p>
            <a:pPr algn="ctr"/>
            <a:r>
              <a:rPr lang="ru-RU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atha-Modern" pitchFamily="34" charset="0"/>
              </a:rPr>
              <a:t>за внимание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atha-Moder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19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142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Пальчиковая гимнастика «На Луне жил звездочёт»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гимнастика «На Луне жил звездочёт»</dc:title>
  <cp:lastModifiedBy>Admin</cp:lastModifiedBy>
  <cp:revision>14</cp:revision>
  <dcterms:modified xsi:type="dcterms:W3CDTF">2017-06-03T13:12:49Z</dcterms:modified>
</cp:coreProperties>
</file>