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B4C6F-2DD9-4064-B0FA-789614B830F7}" type="datetimeFigureOut">
              <a:rPr lang="ru-RU" smtClean="0"/>
              <a:pPr/>
              <a:t>03.06.2017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7FB8E-E3F0-4EE7-9371-98DEA70AF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superportalik.com/uploads/posts/2011-02/1297446671_712633698_6ba916da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70187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00438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Вода - это жизнь! Вода из главных богатств на земле.</a:t>
            </a:r>
            <a:endParaRPr lang="ru-RU" sz="66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07271460_93460507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10985355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00174"/>
            <a:ext cx="8229600" cy="4525963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Иней - вода в твердом виде, выделившаяся из воздуха на поверхности почвы, растений и наземных предметах при понижении температур</a:t>
            </a:r>
            <a:endParaRPr lang="ru-RU" sz="48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c1b7305f4b0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Роса - капельки жидкой воды осаждающихся на стеблях и листьях растений. В ясные летние и осенние вечера и по утрам в близи поверхности почвы появляется роса</a:t>
            </a:r>
            <a:endParaRPr lang="ru-RU" sz="4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06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10972801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Облака видимые на небе с поверхности земли, состоят из мельчайших капель воды</a:t>
            </a:r>
            <a:endParaRPr lang="ru-RU" sz="48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Свойства воды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1.Прозрачна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2357430"/>
            <a:ext cx="5105400" cy="351282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Вода бесцветна</a:t>
            </a:r>
            <a:endParaRPr lang="ru-RU" dirty="0"/>
          </a:p>
        </p:txBody>
      </p:sp>
      <p:pic>
        <p:nvPicPr>
          <p:cNvPr id="10242" name="Picture 2" descr="http://cs623218.vk.me/v623218147/1e72/J2qKjSxmCQ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371430"/>
            <a:ext cx="4929222" cy="326737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Вода без запаха</a:t>
            </a:r>
            <a:endParaRPr lang="ru-RU" dirty="0"/>
          </a:p>
        </p:txBody>
      </p:sp>
      <p:pic>
        <p:nvPicPr>
          <p:cNvPr id="27650" name="Picture 2" descr="http://cs623218.vk.me/v623218147/1e82/xnnGLTLzUk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428867"/>
            <a:ext cx="4572032" cy="458732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Вода течет</a:t>
            </a:r>
            <a:endParaRPr lang="ru-RU" dirty="0"/>
          </a:p>
        </p:txBody>
      </p:sp>
      <p:pic>
        <p:nvPicPr>
          <p:cNvPr id="28674" name="Picture 2" descr="http://cs623218.vk.me/v623218147/1e8a/dgI7qvdHRP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571612"/>
            <a:ext cx="4500594" cy="616519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ВОДА РАСТВОРИТЕЛЬ</a:t>
            </a:r>
            <a:endParaRPr lang="ru-RU" dirty="0"/>
          </a:p>
        </p:txBody>
      </p:sp>
      <p:pic>
        <p:nvPicPr>
          <p:cNvPr id="29698" name="Picture 2" descr="http://cs623218.vk.me/v623218147/1e92/1O3Dmbv_M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714488"/>
            <a:ext cx="3214710" cy="546093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Вода не растворитель</a:t>
            </a:r>
            <a:endParaRPr lang="ru-RU" dirty="0"/>
          </a:p>
        </p:txBody>
      </p:sp>
      <p:pic>
        <p:nvPicPr>
          <p:cNvPr id="30722" name="Picture 2" descr="http://cs623218.vk.me/v623218147/1eae/eL2INE2388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143116"/>
            <a:ext cx="4572032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ода при нагревании расширяется, а при охлаждении сжимается</a:t>
            </a:r>
            <a:endParaRPr lang="ru-RU" dirty="0"/>
          </a:p>
        </p:txBody>
      </p:sp>
      <p:pic>
        <p:nvPicPr>
          <p:cNvPr id="31746" name="Picture 2" descr="http://cs623218.vk.me/v623218147/1ebf/xUiU0hiHzp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496"/>
            <a:ext cx="3333750" cy="3143272"/>
          </a:xfrm>
          <a:prstGeom prst="rect">
            <a:avLst/>
          </a:prstGeom>
          <a:noFill/>
        </p:spPr>
      </p:pic>
      <p:pic>
        <p:nvPicPr>
          <p:cNvPr id="31748" name="Picture 4" descr="http://cs623218.vk.me/v623218147/1ec6/rEDYSI-5UP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857496"/>
            <a:ext cx="3333750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WISHLIST.RU пить больше во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326033" cy="699452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256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Презентацию подготовила </a:t>
            </a:r>
            <a:r>
              <a:rPr lang="ru-RU" sz="4000" b="1" dirty="0"/>
              <a:t>Садыкова Е.В</a:t>
            </a:r>
            <a:r>
              <a:rPr lang="ru-RU" sz="4000" b="1" dirty="0" smtClean="0"/>
              <a:t>., воспитатель МБДОУ «Детский сад № 28 комбинированного вида»</a:t>
            </a:r>
            <a:endParaRPr lang="ru-RU" sz="40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Сергей - Разные имена !--if()--- !--endif-- - - Картинки С Имен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b="1" dirty="0" smtClean="0"/>
              <a:t>Берегите воду!</a:t>
            </a:r>
            <a:endParaRPr lang="ru-RU" sz="88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Вода Компьютерные обои и заставки 2560x1600 Id: 369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12392" cy="735809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8686800" cy="569755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100" b="1" dirty="0" smtClean="0"/>
              <a:t>Не умыться, не напиться без воды</a:t>
            </a:r>
            <a:br>
              <a:rPr lang="ru-RU" sz="5100" b="1" dirty="0" smtClean="0"/>
            </a:br>
            <a:r>
              <a:rPr lang="ru-RU" sz="5100" b="1" dirty="0" smtClean="0"/>
              <a:t/>
            </a:r>
            <a:br>
              <a:rPr lang="ru-RU" sz="5100" b="1" dirty="0" smtClean="0"/>
            </a:br>
            <a:r>
              <a:rPr lang="ru-RU" sz="5100" b="1" dirty="0" smtClean="0"/>
              <a:t>Листику не распуститься без воды</a:t>
            </a:r>
            <a:br>
              <a:rPr lang="ru-RU" sz="5100" b="1" dirty="0" smtClean="0"/>
            </a:br>
            <a:r>
              <a:rPr lang="ru-RU" sz="5100" b="1" dirty="0" smtClean="0"/>
              <a:t/>
            </a:r>
            <a:br>
              <a:rPr lang="ru-RU" sz="5100" b="1" dirty="0" smtClean="0"/>
            </a:br>
            <a:r>
              <a:rPr lang="ru-RU" sz="5100" b="1" dirty="0" smtClean="0"/>
              <a:t>Без воды прожить не могут</a:t>
            </a:r>
            <a:br>
              <a:rPr lang="ru-RU" sz="5100" b="1" dirty="0" smtClean="0"/>
            </a:br>
            <a:r>
              <a:rPr lang="ru-RU" sz="5100" b="1" dirty="0" smtClean="0"/>
              <a:t/>
            </a:r>
            <a:br>
              <a:rPr lang="ru-RU" sz="5100" b="1" dirty="0" smtClean="0"/>
            </a:br>
            <a:r>
              <a:rPr lang="ru-RU" sz="5100" b="1" dirty="0" smtClean="0"/>
              <a:t>Птица, зверь и человек,</a:t>
            </a:r>
            <a:br>
              <a:rPr lang="ru-RU" sz="5100" b="1" dirty="0" smtClean="0"/>
            </a:br>
            <a:r>
              <a:rPr lang="ru-RU" sz="5100" b="1" dirty="0" smtClean="0"/>
              <a:t/>
            </a:r>
            <a:br>
              <a:rPr lang="ru-RU" sz="5100" b="1" dirty="0" smtClean="0"/>
            </a:br>
            <a:r>
              <a:rPr lang="ru-RU" sz="5100" b="1" dirty="0" smtClean="0"/>
              <a:t>И поэтому всегда</a:t>
            </a:r>
            <a:br>
              <a:rPr lang="ru-RU" sz="5100" b="1" dirty="0" smtClean="0"/>
            </a:br>
            <a:r>
              <a:rPr lang="ru-RU" sz="5100" b="1" dirty="0" smtClean="0"/>
              <a:t/>
            </a:r>
            <a:br>
              <a:rPr lang="ru-RU" sz="5100" b="1" dirty="0" smtClean="0"/>
            </a:br>
            <a:r>
              <a:rPr lang="ru-RU" sz="5100" b="1" dirty="0" smtClean="0"/>
              <a:t>Всем везде нужна вода!</a:t>
            </a:r>
            <a:br>
              <a:rPr lang="ru-RU" sz="5100" b="1" dirty="0" smtClean="0"/>
            </a:br>
            <a:r>
              <a:rPr lang="ru-RU" sz="5100" b="1" dirty="0" smtClean="0"/>
              <a:t/>
            </a:r>
            <a:br>
              <a:rPr lang="ru-RU" sz="5100" b="1" dirty="0" smtClean="0"/>
            </a:br>
            <a:r>
              <a:rPr lang="ru-RU" sz="6300" b="1" dirty="0" smtClean="0"/>
              <a:t>СПАСИБО ЗА ВНИМАНИЕ!</a:t>
            </a:r>
            <a:endParaRPr lang="ru-RU" sz="40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Статьи - &quot;Аква-Трейд&quot; - сайт о чистой вод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6"/>
            <a:ext cx="9144000" cy="743287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286124"/>
            <a:ext cx="8229600" cy="4525963"/>
          </a:xfrm>
        </p:spPr>
        <p:txBody>
          <a:bodyPr/>
          <a:lstStyle/>
          <a:p>
            <a:r>
              <a:rPr lang="ru-RU" b="1" dirty="0" smtClean="0"/>
              <a:t>Цель: Расширить знания о воде ,как источнике жизни на земле. Дать основные понятия о свойствах воды.</a:t>
            </a:r>
            <a:endParaRPr lang="ru-RU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тум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00098" y="0"/>
            <a:ext cx="10085294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Туман - образуется когда вода теплее окружающего воздуха, то можно заметить над водой туман. Это испаряется, превращается в пар, вода.</a:t>
            </a:r>
            <a:endParaRPr lang="ru-RU" sz="40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229600" cy="4525963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Пар. Парообразование происходит при повышении давления</a:t>
            </a:r>
            <a:endParaRPr lang="ru-RU" sz="54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не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Снег - Образуется, когда микроскопические капли воды в облаках притягиваются к пылевым частицам и замерзают</a:t>
            </a:r>
            <a:endParaRPr lang="ru-RU" sz="48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нежин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Снежинки состоят из маленьких кристаллов льда. У каждой снежинки 6 лучей. Она образуется в воздухе из водяного пара</a:t>
            </a:r>
            <a:endParaRPr lang="ru-RU" sz="48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ле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Лед - твердое тело. Образуется из воды при понижении ее температуры до нуля</a:t>
            </a:r>
            <a:endParaRPr lang="ru-RU" sz="48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гра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Град является частицами льда шарообразной формы. Выпадает в теплое время года из кучево-дождевых облаков , обычно вместе с дождем</a:t>
            </a:r>
            <a:endParaRPr lang="ru-RU" sz="4400" b="1" dirty="0"/>
          </a:p>
        </p:txBody>
      </p:sp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237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Вода - это жизнь! Вода из главных богатств на земле.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Свойства воды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- это жизнь! Вода из главных богатств на земле.</dc:title>
  <dc:creator>MB</dc:creator>
  <cp:lastModifiedBy>MB</cp:lastModifiedBy>
  <cp:revision>11</cp:revision>
  <dcterms:created xsi:type="dcterms:W3CDTF">2014-09-27T13:16:27Z</dcterms:created>
  <dcterms:modified xsi:type="dcterms:W3CDTF">2017-06-03T16:03:10Z</dcterms:modified>
</cp:coreProperties>
</file>