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6" r:id="rId7"/>
    <p:sldId id="264" r:id="rId8"/>
    <p:sldId id="265" r:id="rId9"/>
    <p:sldId id="267" r:id="rId10"/>
    <p:sldId id="269" r:id="rId11"/>
    <p:sldId id="262" r:id="rId12"/>
    <p:sldId id="268" r:id="rId13"/>
    <p:sldId id="270" r:id="rId14"/>
    <p:sldId id="273" r:id="rId15"/>
    <p:sldId id="274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4091-AB7C-4ABF-8029-F90A666B08D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044-CAC3-41D4-B728-B29E7DF3A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4091-AB7C-4ABF-8029-F90A666B08D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044-CAC3-41D4-B728-B29E7DF3A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4091-AB7C-4ABF-8029-F90A666B08D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044-CAC3-41D4-B728-B29E7DF3A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4091-AB7C-4ABF-8029-F90A666B08D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044-CAC3-41D4-B728-B29E7DF3A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4091-AB7C-4ABF-8029-F90A666B08D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044-CAC3-41D4-B728-B29E7DF3A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4091-AB7C-4ABF-8029-F90A666B08D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044-CAC3-41D4-B728-B29E7DF3A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4091-AB7C-4ABF-8029-F90A666B08D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044-CAC3-41D4-B728-B29E7DF3A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4091-AB7C-4ABF-8029-F90A666B08D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044-CAC3-41D4-B728-B29E7DF3A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4091-AB7C-4ABF-8029-F90A666B08D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044-CAC3-41D4-B728-B29E7DF3A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4091-AB7C-4ABF-8029-F90A666B08D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044-CAC3-41D4-B728-B29E7DF3A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24091-AB7C-4ABF-8029-F90A666B08D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044-CAC3-41D4-B728-B29E7DF3A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24091-AB7C-4ABF-8029-F90A666B08D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A0044-CAC3-41D4-B728-B29E7DF3A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Содержимое 15" descr="0_6c9ca_c988b1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5725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4896544" cy="2132856"/>
          </a:xfrm>
        </p:spPr>
        <p:txBody>
          <a:bodyPr>
            <a:prstTxWarp prst="textCurveDown">
              <a:avLst>
                <a:gd name="adj" fmla="val 51313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Группа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H="1" flipV="1">
            <a:off x="3923928" y="3323679"/>
            <a:ext cx="69582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8000" b="1" cap="none" spc="0" dirty="0" smtClean="0">
              <a:ln w="11430"/>
              <a:gradFill>
                <a:gsLst>
                  <a:gs pos="0">
                    <a:srgbClr val="92D05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00897" y="1785926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rgbClr val="00206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5536" y="2204864"/>
            <a:ext cx="8064896" cy="2376264"/>
          </a:xfrm>
          <a:prstGeom prst="rect">
            <a:avLst/>
          </a:prstGeom>
          <a:noFill/>
        </p:spPr>
        <p:txBody>
          <a:bodyPr wrap="square" rtlCol="0">
            <a:prstTxWarp prst="textCurveUp">
              <a:avLst>
                <a:gd name="adj" fmla="val 52831"/>
              </a:avLst>
            </a:prstTxWarp>
            <a:spAutoFit/>
          </a:bodyPr>
          <a:lstStyle/>
          <a:p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НЕПОСЕДЫ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11760" y="5661248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9050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ПРЕДСТАВЛЯЕТ</a:t>
            </a:r>
            <a:endParaRPr lang="ru-RU" sz="4000" b="1" dirty="0">
              <a:ln w="19050">
                <a:solidFill>
                  <a:srgbClr val="0070C0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21" name="Содержимое 20" descr="44490271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64088" y="188640"/>
            <a:ext cx="2160240" cy="2749397"/>
          </a:xfrm>
        </p:spPr>
      </p:pic>
    </p:spTree>
    <p:extLst>
      <p:ext uri="{BB962C8B-B14F-4D97-AF65-F5344CB8AC3E}">
        <p14:creationId xmlns="" xmlns:p14="http://schemas.microsoft.com/office/powerpoint/2010/main" val="392722888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3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5" descr="0_6c9ca_c988b1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5725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IMG_0754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6806" y="2326406"/>
            <a:ext cx="4717900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IMG_0767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3558678" y="1345979"/>
            <a:ext cx="6094588" cy="3923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D:\ЛЕНА\фон для през\картинки\0_8f07f_e9bab9e2_XL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59632" y="188640"/>
            <a:ext cx="2376264" cy="2541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5" descr="0_6c9ca_c988b1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5725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IMG_0762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153988" y="1438300"/>
            <a:ext cx="6423249" cy="3923929"/>
          </a:xfrm>
        </p:spPr>
      </p:pic>
      <p:pic>
        <p:nvPicPr>
          <p:cNvPr id="11" name="Содержимое 10" descr="97299030_702cbec07df0.pn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364088" y="2204864"/>
            <a:ext cx="4038600" cy="441781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5" descr="0_6c9ca_c988b1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5725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0775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-180528" y="188640"/>
            <a:ext cx="6400710" cy="3600400"/>
          </a:xfrm>
        </p:spPr>
      </p:pic>
      <p:pic>
        <p:nvPicPr>
          <p:cNvPr id="7" name="Содержимое 6" descr="IMG_0765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3923928" y="3157751"/>
            <a:ext cx="5220072" cy="3425463"/>
          </a:xfrm>
        </p:spPr>
      </p:pic>
      <p:pic>
        <p:nvPicPr>
          <p:cNvPr id="7170" name="Picture 2" descr="D:\ЛЕНА\фон для през\картинки\ege-2009_clip_image004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876256" y="1052736"/>
            <a:ext cx="1890429" cy="1654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5" descr="0_6c9ca_c988b1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5725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0756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323528" y="980728"/>
            <a:ext cx="8592954" cy="519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5" descr="0_6c9ca_c988b1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5725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900"/>
          <a:stretch/>
        </p:blipFill>
        <p:spPr>
          <a:xfrm>
            <a:off x="-108520" y="116632"/>
            <a:ext cx="4536504" cy="3790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054" y="2204864"/>
            <a:ext cx="5838800" cy="4379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7155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5" descr="0_6c9ca_c988b1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5725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8136904" cy="6102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7349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5" descr="0_6c9ca_c988b1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5725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prstTxWarp prst="textWave1">
              <a:avLst>
                <a:gd name="adj1" fmla="val 20000"/>
                <a:gd name="adj2" fmla="val -1338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 за внимание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Содержимое 5" descr="Smiley_zps10e8e7e9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411760" y="2389878"/>
            <a:ext cx="4968552" cy="4468122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5" descr="0_6c9ca_c988b1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8599" y="0"/>
            <a:ext cx="95725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5626968" cy="2074242"/>
          </a:xfrm>
        </p:spPr>
        <p:txBody>
          <a:bodyPr>
            <a:prstTxWarp prst="textWave1">
              <a:avLst/>
            </a:prstTxWarp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11500" b="1" dirty="0" smtClean="0">
                <a:ln w="11430">
                  <a:solidFill>
                    <a:srgbClr val="FFFF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ФГОС</a:t>
            </a:r>
            <a:endParaRPr lang="ru-RU" sz="11500" b="1" dirty="0">
              <a:ln w="11430">
                <a:solidFill>
                  <a:srgbClr val="FFFF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Содержимое 5" descr="956294705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843808" y="3212976"/>
            <a:ext cx="2460252" cy="285389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5" descr="0_6c9ca_c988b1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5725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isometricOffAxis2Left"/>
              <a:lightRig rig="threePt" dir="t"/>
            </a:scene3d>
          </a:bodyPr>
          <a:lstStyle/>
          <a:p>
            <a:r>
              <a:rPr lang="ru-RU" sz="7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ПРИНЦИП</a:t>
            </a:r>
            <a:endParaRPr lang="ru-RU" sz="7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47248" cy="24768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9600" b="1" dirty="0" smtClean="0">
                <a:ln w="5715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ДОСТУПНОСТИ</a:t>
            </a:r>
            <a:endParaRPr lang="ru-RU" sz="9600" b="1" dirty="0">
              <a:ln w="57150" cmpd="dbl">
                <a:solidFill>
                  <a:srgbClr val="FF0000"/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Содержимое 6" descr="571793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771800" y="3428999"/>
            <a:ext cx="2664296" cy="279656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5" descr="0_6c9ca_c988b1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5725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0753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-206753" y="188640"/>
            <a:ext cx="9350753" cy="6480720"/>
          </a:xfrm>
        </p:spPr>
      </p:pic>
      <p:pic>
        <p:nvPicPr>
          <p:cNvPr id="7" name="Содержимое 6" descr="IMG_0757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-329050" y="476672"/>
            <a:ext cx="9473050" cy="532859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5" descr="0_6c9ca_c988b1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5725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0771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-1026424" y="1466584"/>
            <a:ext cx="6335799" cy="3923928"/>
          </a:xfrm>
        </p:spPr>
      </p:pic>
      <p:pic>
        <p:nvPicPr>
          <p:cNvPr id="7" name="Содержимое 6" descr="IMG_0759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 rot="5400000">
            <a:off x="3707511" y="1556402"/>
            <a:ext cx="6268080" cy="3813826"/>
          </a:xfrm>
        </p:spPr>
      </p:pic>
      <p:pic>
        <p:nvPicPr>
          <p:cNvPr id="1026" name="Picture 2" descr="D:\ЛЕНА\фон для през\картинки\404005756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725144"/>
            <a:ext cx="1512168" cy="1795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5" descr="0_6c9ca_c988b1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5725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0766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-256029" y="260648"/>
            <a:ext cx="6144681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IMG_0773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2417103" y="2852936"/>
            <a:ext cx="6726898" cy="3783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D:\ЛЕНА\фон для през\картинки\329345033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941168"/>
            <a:ext cx="1852600" cy="1333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5" descr="0_6c9ca_c988b1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5725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0758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0" y="3113584"/>
            <a:ext cx="5491810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IMG_0769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3737248" y="116632"/>
            <a:ext cx="5406752" cy="3783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D:\ЛЕНА\фон для през\картинки\458074744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836712"/>
            <a:ext cx="1512168" cy="1825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5" descr="0_6c9ca_c988b1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5725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0760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-1418278" y="1570406"/>
            <a:ext cx="6255415" cy="3779914"/>
          </a:xfrm>
        </p:spPr>
      </p:pic>
      <p:pic>
        <p:nvPicPr>
          <p:cNvPr id="7" name="Содержимое 6" descr="IMG_0764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 rot="5400000">
            <a:off x="3795851" y="1257841"/>
            <a:ext cx="6417350" cy="4278948"/>
          </a:xfrm>
        </p:spPr>
      </p:pic>
      <p:pic>
        <p:nvPicPr>
          <p:cNvPr id="4098" name="Picture 2" descr="D:\ЛЕНА\фон для през\картинки\201665426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4149080"/>
            <a:ext cx="1512168" cy="2147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5" descr="0_6c9ca_c988b17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5725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0768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-180529" y="3103924"/>
            <a:ext cx="6408713" cy="3604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IMG_0772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3127333" y="188640"/>
            <a:ext cx="6016667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D:\ЛЕНА\фон для през\картинки\0_80270_93e68a44_XL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-243408"/>
            <a:ext cx="2678059" cy="40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9</Words>
  <Application>Microsoft Office PowerPoint</Application>
  <PresentationFormat>Экран (4:3)</PresentationFormat>
  <Paragraphs>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Группа </vt:lpstr>
      <vt:lpstr>ФГОС</vt:lpstr>
      <vt:lpstr>ПРИНЦИП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Спасибо 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Группа</dc:title>
  <dc:creator>Пользователь</dc:creator>
  <cp:lastModifiedBy>Lena</cp:lastModifiedBy>
  <cp:revision>13</cp:revision>
  <dcterms:created xsi:type="dcterms:W3CDTF">2014-10-15T15:25:08Z</dcterms:created>
  <dcterms:modified xsi:type="dcterms:W3CDTF">2017-06-03T13:40:00Z</dcterms:modified>
</cp:coreProperties>
</file>