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2" r:id="rId6"/>
    <p:sldId id="261" r:id="rId7"/>
    <p:sldId id="263" r:id="rId8"/>
    <p:sldId id="264" r:id="rId9"/>
    <p:sldId id="266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206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69BC8-DA6D-4FCA-8BC1-926A8E68B1C8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E068A-7FEC-41E1-8C34-DC017B6D2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E068A-7FEC-41E1-8C34-DC017B6D2B1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E068A-7FEC-41E1-8C34-DC017B6D2B1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E068A-7FEC-41E1-8C34-DC017B6D2B1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E068A-7FEC-41E1-8C34-DC017B6D2B1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E068A-7FEC-41E1-8C34-DC017B6D2B1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E068A-7FEC-41E1-8C34-DC017B6D2B1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E068A-7FEC-41E1-8C34-DC017B6D2B1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Lena\Desktop\&#1084;&#1086;&#1103;%20&#1079;&#1072;&#1097;&#1080;&#1090;&#1072;%20&#1077;\&#1072;&#1090;&#1090;&#1077;&#1089;&#1090;&#1072;&#1094;&#1080;&#1103;%20&#1041;&#1086;&#1085;&#1076;\&#1075;&#1086;&#1090;&#1086;&#1074;&#1086;!!!\&#1089;&#1072;&#1084;&#1086;&#1086;&#1073;&#1088;&#1072;&#1079;&#1086;&#1074;&#1072;&#1085;&#1080;&#1077;\&#1072;&#1082;&#1090;&#1091;&#1072;&#1083;&#1100;&#1085;&#1086;&#1089;&#1090;&#1100;.mp4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равите-ь-и-каран-аш-38749944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37011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</a:rPr>
              <a:t>Проект</a:t>
            </a:r>
            <a:br>
              <a:rPr lang="ru-RU" sz="6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6700" b="1" dirty="0" smtClean="0">
                <a:solidFill>
                  <a:schemeClr val="accent1">
                    <a:lumMod val="75000"/>
                  </a:schemeClr>
                </a:solidFill>
              </a:rPr>
              <a:t>«38 попугаев»</a:t>
            </a:r>
            <a:endParaRPr lang="ru-RU" sz="67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равите-ь-и-каран-аш-38749944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37011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77200" cy="9144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AA2068"/>
                </a:solidFill>
              </a:rPr>
              <a:t>Создание книжки - малышки</a:t>
            </a:r>
            <a:endParaRPr lang="ru-RU" sz="4800" b="1" dirty="0">
              <a:solidFill>
                <a:srgbClr val="AA2068"/>
              </a:solidFill>
            </a:endParaRPr>
          </a:p>
        </p:txBody>
      </p:sp>
      <p:pic>
        <p:nvPicPr>
          <p:cNvPr id="6" name="Содержимое 5" descr="IMG_20170512_155444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381000" y="990600"/>
            <a:ext cx="3124200" cy="4005385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FF0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Содержимое 5" descr="IMG_20170512_15544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343400" y="304799"/>
            <a:ext cx="4592782" cy="63150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равите-ь-и-каран-аш-38749944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937011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305800" cy="1524000"/>
          </a:xfrm>
        </p:spPr>
        <p:txBody>
          <a:bodyPr>
            <a:noAutofit/>
          </a:bodyPr>
          <a:lstStyle/>
          <a:p>
            <a:r>
              <a:rPr lang="ru-RU" sz="3400" b="1" dirty="0" smtClean="0">
                <a:solidFill>
                  <a:srgbClr val="7030A0"/>
                </a:solidFill>
              </a:rPr>
              <a:t>Меры длины можно измерять шагами. Можно измерять локтями.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 И линейкою, и веткой, 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Сантиметром и рулеткой. 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Папа говорил мне так :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 - Пусть нашей мерой будет шаг.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 Шаг </a:t>
            </a:r>
            <a:r>
              <a:rPr lang="ru-RU" sz="3400" b="1" dirty="0" err="1" smtClean="0">
                <a:solidFill>
                  <a:srgbClr val="7030A0"/>
                </a:solidFill>
              </a:rPr>
              <a:t>муравьишки</a:t>
            </a:r>
            <a:r>
              <a:rPr lang="ru-RU" sz="3400" b="1" dirty="0" smtClean="0">
                <a:solidFill>
                  <a:srgbClr val="7030A0"/>
                </a:solidFill>
              </a:rPr>
              <a:t> - миллиметр.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 Шаг у людей - примерно метр... 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-А километр? - воскликнул я.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 Отец сказал: - Ну, что ж,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 Стань великаном и, шутя,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 На километр шагнёшь. </a:t>
            </a:r>
            <a:endParaRPr lang="ru-RU" sz="34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91200"/>
            <a:ext cx="685800" cy="33496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772400" y="5867400"/>
            <a:ext cx="914400" cy="25876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792162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</a:rPr>
              <a:t>актуальность</a:t>
            </a:r>
            <a:endParaRPr lang="ru-RU" sz="6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актуальность.mp4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2400" y="1371600"/>
            <a:ext cx="88646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36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равите-ь-и-каран-аш-38749944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37011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2590800" cy="1066800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</a:rPr>
              <a:t>Цель:</a:t>
            </a:r>
            <a:endParaRPr lang="ru-RU" sz="6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600200" y="533400"/>
            <a:ext cx="7543800" cy="5211763"/>
          </a:xfrm>
        </p:spPr>
        <p:txBody>
          <a:bodyPr/>
          <a:lstStyle/>
          <a:p>
            <a:r>
              <a:rPr lang="ru-RU" sz="4600" b="1" dirty="0" smtClean="0">
                <a:solidFill>
                  <a:srgbClr val="00B050"/>
                </a:solidFill>
              </a:rPr>
              <a:t>развитие кругозора  познавательной деятельности у дошкольников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4" descr="правите-ь-и-каран-аш-387499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7011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210810">
            <a:off x="259308" y="215179"/>
            <a:ext cx="5368902" cy="3602763"/>
          </a:xfrm>
        </p:spPr>
        <p:txBody>
          <a:bodyPr>
            <a:prstTxWarp prst="textArchUpPour">
              <a:avLst>
                <a:gd name="adj1" fmla="val 11809970"/>
                <a:gd name="adj2" fmla="val 68430"/>
              </a:avLst>
            </a:prstTxWarp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dirty="0" smtClean="0">
                <a:ln w="1905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Образовательные задачи</a:t>
            </a:r>
            <a:endParaRPr lang="ru-RU" sz="2400" b="1" dirty="0">
              <a:ln w="1905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1371600"/>
            <a:ext cx="3810000" cy="37338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72200" y="1524000"/>
            <a:ext cx="2643206" cy="9144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совершенствовать навыки работы с линейкой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15088" y="2667000"/>
            <a:ext cx="2628912" cy="9144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познакомить детей со старинными русскими мерами длины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638800" y="3810000"/>
            <a:ext cx="2924188" cy="9144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научить пользоваться этими мерами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00400" y="4876800"/>
            <a:ext cx="2971800" cy="9906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обучить  приемам мыслительной деятельности 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81600" y="228600"/>
            <a:ext cx="3200400" cy="1019018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FFFF00"/>
                </a:solidFill>
              </a:rPr>
              <a:t>развивать умение выполнять измерение</a:t>
            </a:r>
            <a:endParaRPr lang="ru-RU" sz="2200" b="1" dirty="0">
              <a:solidFill>
                <a:srgbClr val="FFFF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2141" y="1447800"/>
            <a:ext cx="2970659" cy="360219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72400" y="5877272"/>
            <a:ext cx="514400" cy="248891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r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4" descr="правите-ь-и-каран-аш-387499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7011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210810">
            <a:off x="259308" y="215179"/>
            <a:ext cx="5368902" cy="3602763"/>
          </a:xfrm>
        </p:spPr>
        <p:txBody>
          <a:bodyPr>
            <a:prstTxWarp prst="textArchUpPour">
              <a:avLst>
                <a:gd name="adj1" fmla="val 11809970"/>
                <a:gd name="adj2" fmla="val 68430"/>
              </a:avLst>
            </a:prstTxWarp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dirty="0" smtClean="0">
                <a:ln w="1905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развивающие задачи</a:t>
            </a:r>
            <a:endParaRPr lang="ru-RU" sz="2400" b="1" dirty="0">
              <a:ln w="1905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1371600"/>
            <a:ext cx="3810000" cy="37338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19600" y="3733800"/>
            <a:ext cx="3124200" cy="15240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FFFF00"/>
                </a:solidFill>
              </a:rPr>
              <a:t>развитие речи, логического мышления, памяти, внимания</a:t>
            </a:r>
            <a:endParaRPr lang="ru-RU" sz="2200" b="1" dirty="0">
              <a:solidFill>
                <a:srgbClr val="FFFF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638800" y="1905000"/>
            <a:ext cx="3505200" cy="15240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развитие интереса учащихся к предмету «Математика»</a:t>
            </a:r>
            <a:endParaRPr lang="ru-RU" sz="2200" b="1" dirty="0">
              <a:solidFill>
                <a:srgbClr val="FFFF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1" y="1752600"/>
            <a:ext cx="3733800" cy="3124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72400" y="5877272"/>
            <a:ext cx="514400" cy="248891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r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4" descr="правите-ь-и-каран-аш-387499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7011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210810">
            <a:off x="259308" y="215179"/>
            <a:ext cx="5368902" cy="3602763"/>
          </a:xfrm>
        </p:spPr>
        <p:txBody>
          <a:bodyPr>
            <a:prstTxWarp prst="textArchUpPour">
              <a:avLst>
                <a:gd name="adj1" fmla="val 11809970"/>
                <a:gd name="adj2" fmla="val 68430"/>
              </a:avLst>
            </a:prstTxWarp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dirty="0" smtClean="0">
                <a:ln w="1905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воспитывающие задачи</a:t>
            </a:r>
            <a:endParaRPr lang="ru-RU" sz="2400" b="1" dirty="0">
              <a:ln w="1905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1371600"/>
            <a:ext cx="3810000" cy="37338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38600" y="4114800"/>
            <a:ext cx="3048000" cy="13716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FFFF00"/>
                </a:solidFill>
              </a:rPr>
              <a:t>воспитание уважения к истории своей страны</a:t>
            </a:r>
            <a:endParaRPr lang="ru-RU" sz="2200" b="1" dirty="0">
              <a:solidFill>
                <a:srgbClr val="FFFF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34000" y="1828800"/>
            <a:ext cx="3581400" cy="19050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воспитание чувства коллективизма, культуры общения, умения выслушивать других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 t="-17929"/>
          <a:stretch>
            <a:fillRect/>
          </a:stretch>
        </p:blipFill>
        <p:spPr bwMode="auto">
          <a:xfrm>
            <a:off x="0" y="1371600"/>
            <a:ext cx="3581399" cy="3505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72400" y="5877272"/>
            <a:ext cx="514400" cy="248891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r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равите-ь-и-каран-аш-38749944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37011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5791200" cy="762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Методы и приемы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IMG_0990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228600" y="914400"/>
            <a:ext cx="41910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5" descr="IMG_099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791200" y="152400"/>
            <a:ext cx="3352800" cy="467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5" descr="IMG_0990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6078397" y="4724400"/>
            <a:ext cx="3065603" cy="1981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5" descr="IMG_0990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381000" y="3352801"/>
            <a:ext cx="5397383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равите-ь-и-каран-аш-38749944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37011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228600"/>
            <a:ext cx="5791200" cy="762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Методы и приемы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IMG_0990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3200400" y="1143000"/>
            <a:ext cx="3505201" cy="3260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5" descr="IMG_099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5400000">
            <a:off x="-1029160" y="1562560"/>
            <a:ext cx="5238147" cy="3179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5" descr="IMG_099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733800" y="4419600"/>
            <a:ext cx="2992040" cy="2244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5" descr="IMG_0990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705600" y="990600"/>
            <a:ext cx="2590800" cy="4605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равите-ь-и-каран-аш-38749944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37011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228600"/>
            <a:ext cx="5791200" cy="762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Методы и приемы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IMG_0990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5486400" y="1066800"/>
            <a:ext cx="33528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5" descr="IMG_099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52400" y="2971800"/>
            <a:ext cx="5350042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5" descr="IMG_099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52400" y="152400"/>
            <a:ext cx="3581400" cy="2686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5" descr="IMG_0990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410200" y="3733800"/>
            <a:ext cx="3928533" cy="2209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99</Words>
  <PresentationFormat>Экран (4:3)</PresentationFormat>
  <Paragraphs>29</Paragraphs>
  <Slides>11</Slides>
  <Notes>7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Проект  «38 попугаев»</vt:lpstr>
      <vt:lpstr>актуальность</vt:lpstr>
      <vt:lpstr>Цель:</vt:lpstr>
      <vt:lpstr>Образовательные задачи</vt:lpstr>
      <vt:lpstr>развивающие задачи</vt:lpstr>
      <vt:lpstr>воспитывающие задачи</vt:lpstr>
      <vt:lpstr>Методы и приемы</vt:lpstr>
      <vt:lpstr>Методы и приемы</vt:lpstr>
      <vt:lpstr>Методы и приемы</vt:lpstr>
      <vt:lpstr>Создание книжки - малышки</vt:lpstr>
      <vt:lpstr>Меры длины можно измерять шагами. Можно измерять локтями.  И линейкою, и веткой,  Сантиметром и рулеткой.  Папа говорил мне так :  - Пусть нашей мерой будет шаг.  Шаг муравьишки - миллиметр.  Шаг у людей - примерно метр...  -А километр? - воскликнул я.  Отец сказал: - Ну, что ж,  Стань великаном и, шутя,  На километр шагнёшь.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«38 попугаев»</dc:title>
  <dc:creator>Lena</dc:creator>
  <cp:lastModifiedBy>Lena</cp:lastModifiedBy>
  <cp:revision>11</cp:revision>
  <dcterms:created xsi:type="dcterms:W3CDTF">2017-05-11T18:23:53Z</dcterms:created>
  <dcterms:modified xsi:type="dcterms:W3CDTF">2017-06-03T15:14:03Z</dcterms:modified>
</cp:coreProperties>
</file>