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9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43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748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364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376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235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2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0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0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96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rgbClr val="D590E8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85F6C-EA0C-4989-9618-F593F70E408E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17D2F-6620-4124-9F01-0ECDE8BFB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52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864" y="130052"/>
            <a:ext cx="10515600" cy="1325563"/>
          </a:xfrm>
        </p:spPr>
        <p:txBody>
          <a:bodyPr>
            <a:normAutofit/>
          </a:bodyPr>
          <a:lstStyle/>
          <a:p>
            <a:r>
              <a:rPr lang="ru-RU" sz="8000" dirty="0" smtClean="0"/>
              <a:t>                 Ягоды 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641445" y="6305266"/>
            <a:ext cx="11201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Учитель начальных классов ГБОУ СОШ 451 </a:t>
            </a:r>
            <a:r>
              <a:rPr lang="ru-RU" sz="2000" dirty="0" err="1" smtClean="0"/>
              <a:t>Дегтерёва</a:t>
            </a:r>
            <a:r>
              <a:rPr lang="ru-RU" sz="2000" dirty="0" smtClean="0"/>
              <a:t> </a:t>
            </a:r>
            <a:r>
              <a:rPr lang="ru-RU" sz="2000" smtClean="0"/>
              <a:t>Татьяна Борисовна</a:t>
            </a:r>
            <a:endParaRPr lang="ru-RU" sz="2000"/>
          </a:p>
        </p:txBody>
      </p:sp>
      <p:grpSp>
        <p:nvGrpSpPr>
          <p:cNvPr id="17" name="Группа 16"/>
          <p:cNvGrpSpPr/>
          <p:nvPr/>
        </p:nvGrpSpPr>
        <p:grpSpPr>
          <a:xfrm>
            <a:off x="110515" y="293825"/>
            <a:ext cx="11772848" cy="6158831"/>
            <a:chOff x="110515" y="293825"/>
            <a:chExt cx="11772848" cy="615883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649" y="2617597"/>
              <a:ext cx="2865639" cy="1787816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2522" y="2516405"/>
              <a:ext cx="2712943" cy="1807498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7566" y="4637553"/>
              <a:ext cx="2695797" cy="1815103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1992" y="293825"/>
              <a:ext cx="2810555" cy="2151280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7691" y="1352631"/>
              <a:ext cx="2873158" cy="1800338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372" y="4608727"/>
              <a:ext cx="2726288" cy="181752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137" y="3349101"/>
              <a:ext cx="3063535" cy="3077151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5" y="381574"/>
              <a:ext cx="2865639" cy="21268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505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504967"/>
            <a:ext cx="64417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Под листом на каждой ветке</a:t>
            </a:r>
          </a:p>
          <a:p>
            <a:r>
              <a:rPr lang="ru-RU" sz="3200" dirty="0" smtClean="0"/>
              <a:t>Сидят черненькие детки.</a:t>
            </a:r>
          </a:p>
          <a:p>
            <a:r>
              <a:rPr lang="ru-RU" sz="3200" dirty="0" smtClean="0"/>
              <a:t>Тот, кто деток соберёт</a:t>
            </a:r>
          </a:p>
          <a:p>
            <a:r>
              <a:rPr lang="ru-RU" sz="3200" dirty="0" smtClean="0"/>
              <a:t>Руки вымажет и рот.</a:t>
            </a:r>
            <a:endParaRPr lang="ru-RU" sz="32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797896" y="696684"/>
            <a:ext cx="10251742" cy="5583189"/>
            <a:chOff x="797896" y="696684"/>
            <a:chExt cx="10251742" cy="5583189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896" y="2556959"/>
              <a:ext cx="4963885" cy="3722914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3282" y="696684"/>
              <a:ext cx="4086356" cy="52055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381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093" y="614149"/>
            <a:ext cx="5936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Долгоножка хвалится:</a:t>
            </a:r>
          </a:p>
          <a:p>
            <a:r>
              <a:rPr lang="ru-RU" sz="2400" dirty="0" smtClean="0"/>
              <a:t>—Я ли не красавица?</a:t>
            </a:r>
          </a:p>
          <a:p>
            <a:r>
              <a:rPr lang="ru-RU" sz="2400" dirty="0" smtClean="0"/>
              <a:t>А всего-то –косточка </a:t>
            </a:r>
          </a:p>
          <a:p>
            <a:r>
              <a:rPr lang="ru-RU" sz="2400" dirty="0" smtClean="0"/>
              <a:t>Да красненькая кофточка!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229" y="783771"/>
            <a:ext cx="6387429" cy="522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68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8740" y="614149"/>
            <a:ext cx="5718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гуще зелени на грядке</a:t>
            </a:r>
          </a:p>
          <a:p>
            <a:r>
              <a:rPr lang="ru-RU" sz="2400" dirty="0" smtClean="0"/>
              <a:t>Зреешь крупной ты и сладкой.</a:t>
            </a:r>
          </a:p>
          <a:p>
            <a:r>
              <a:rPr lang="ru-RU" sz="2400" dirty="0" smtClean="0"/>
              <a:t>Вся румянцем налитая,</a:t>
            </a:r>
          </a:p>
          <a:p>
            <a:r>
              <a:rPr lang="ru-RU" sz="2400" dirty="0" smtClean="0"/>
              <a:t>Стала прятаться в листву.</a:t>
            </a:r>
          </a:p>
          <a:p>
            <a:r>
              <a:rPr lang="ru-RU" sz="2400" dirty="0" smtClean="0"/>
              <a:t>Ишь ты, хитрая какая– </a:t>
            </a:r>
          </a:p>
          <a:p>
            <a:r>
              <a:rPr lang="ru-RU" sz="2400" dirty="0" smtClean="0"/>
              <a:t>Всё равно тебя сорву!</a:t>
            </a:r>
            <a:endParaRPr lang="ru-RU" sz="24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87048" y="151760"/>
            <a:ext cx="11722128" cy="6499024"/>
            <a:chOff x="287048" y="151760"/>
            <a:chExt cx="11722128" cy="649902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048" y="3462468"/>
              <a:ext cx="3188316" cy="3188316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5252" y="2922473"/>
              <a:ext cx="3552825" cy="200025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1988" y="151760"/>
              <a:ext cx="5727188" cy="5129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40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9684" y="641445"/>
            <a:ext cx="5022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Синий мундир,</a:t>
            </a:r>
          </a:p>
          <a:p>
            <a:r>
              <a:rPr lang="ru-RU" sz="2400" dirty="0" smtClean="0"/>
              <a:t>Желтая подкладка,</a:t>
            </a:r>
          </a:p>
          <a:p>
            <a:r>
              <a:rPr lang="ru-RU" sz="2400" dirty="0" smtClean="0"/>
              <a:t>А в середине сладко.</a:t>
            </a:r>
          </a:p>
          <a:p>
            <a:endParaRPr lang="ru-RU" sz="24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562040" y="0"/>
            <a:ext cx="10057686" cy="6858000"/>
            <a:chOff x="1562040" y="0"/>
            <a:chExt cx="10057686" cy="6858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2040" y="2211105"/>
              <a:ext cx="4722125" cy="4493635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6271" y="0"/>
              <a:ext cx="4783455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621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9558" y="464024"/>
            <a:ext cx="59094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Вкус у ягоды хорош,</a:t>
            </a:r>
          </a:p>
          <a:p>
            <a:r>
              <a:rPr lang="ru-RU" sz="2400" dirty="0" smtClean="0"/>
              <a:t>Но сорви её поди-ка:</a:t>
            </a:r>
          </a:p>
          <a:p>
            <a:r>
              <a:rPr lang="ru-RU" sz="2400" dirty="0" smtClean="0"/>
              <a:t>Куст в колючках, будто ёж,– </a:t>
            </a:r>
          </a:p>
          <a:p>
            <a:r>
              <a:rPr lang="ru-RU" sz="2400" dirty="0" smtClean="0"/>
              <a:t>Вот и назван …. .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43" y="517301"/>
            <a:ext cx="5674443" cy="601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8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331" y="491319"/>
            <a:ext cx="5950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Летом рад я свежей </a:t>
            </a:r>
          </a:p>
          <a:p>
            <a:r>
              <a:rPr lang="ru-RU" sz="2400" dirty="0" smtClean="0"/>
              <a:t>Ягоде медвежьей.</a:t>
            </a:r>
          </a:p>
          <a:p>
            <a:r>
              <a:rPr lang="ru-RU" sz="2400" dirty="0" smtClean="0"/>
              <a:t>А сушёная—в запас</a:t>
            </a:r>
          </a:p>
          <a:p>
            <a:r>
              <a:rPr lang="ru-RU" sz="2400" dirty="0" smtClean="0"/>
              <a:t>От простуды лечит нас.</a:t>
            </a:r>
            <a:endParaRPr lang="ru-RU" sz="24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723331" y="326422"/>
            <a:ext cx="11011469" cy="6096413"/>
            <a:chOff x="723331" y="326422"/>
            <a:chExt cx="11011469" cy="6096413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331" y="2802510"/>
              <a:ext cx="4845666" cy="3620325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800" y="326422"/>
              <a:ext cx="5715000" cy="4286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508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9934" y="614149"/>
            <a:ext cx="52407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Низок да колюч,</a:t>
            </a:r>
          </a:p>
          <a:p>
            <a:r>
              <a:rPr lang="ru-RU" sz="2400" dirty="0" smtClean="0"/>
              <a:t>Сладок да пахуч.</a:t>
            </a:r>
          </a:p>
          <a:p>
            <a:r>
              <a:rPr lang="ru-RU" sz="2400" dirty="0" smtClean="0"/>
              <a:t>Ягоды сорвёшь—</a:t>
            </a:r>
          </a:p>
          <a:p>
            <a:r>
              <a:rPr lang="ru-RU" sz="2400" dirty="0" smtClean="0"/>
              <a:t>Всю руку обдерёшь.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594" y="1648451"/>
            <a:ext cx="6381750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1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141</Words>
  <Application>Microsoft Office PowerPoint</Application>
  <PresentationFormat>Широкоэкранный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                 Ягоды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Ягоды</dc:title>
  <dc:creator>Татьяна Дегтерева</dc:creator>
  <cp:lastModifiedBy>Татьяна Дегтерева</cp:lastModifiedBy>
  <cp:revision>16</cp:revision>
  <dcterms:created xsi:type="dcterms:W3CDTF">2017-03-16T15:10:40Z</dcterms:created>
  <dcterms:modified xsi:type="dcterms:W3CDTF">2017-06-03T20:04:41Z</dcterms:modified>
</cp:coreProperties>
</file>