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7A58-698C-4DA5-95F9-7128638CCEE3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471-7A88-49C9-AE92-791E0119A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7A58-698C-4DA5-95F9-7128638CCEE3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471-7A88-49C9-AE92-791E0119A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7A58-698C-4DA5-95F9-7128638CCEE3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471-7A88-49C9-AE92-791E0119A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7A58-698C-4DA5-95F9-7128638CCEE3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471-7A88-49C9-AE92-791E0119A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7A58-698C-4DA5-95F9-7128638CCEE3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471-7A88-49C9-AE92-791E0119A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7A58-698C-4DA5-95F9-7128638CCEE3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471-7A88-49C9-AE92-791E0119A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7A58-698C-4DA5-95F9-7128638CCEE3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471-7A88-49C9-AE92-791E0119A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7A58-698C-4DA5-95F9-7128638CCEE3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471-7A88-49C9-AE92-791E0119A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7A58-698C-4DA5-95F9-7128638CCEE3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471-7A88-49C9-AE92-791E0119A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7A58-698C-4DA5-95F9-7128638CCEE3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471-7A88-49C9-AE92-791E0119A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7A58-698C-4DA5-95F9-7128638CCEE3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B471-7A88-49C9-AE92-791E0119A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CB7A58-698C-4DA5-95F9-7128638CCEE3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1B471-7A88-49C9-AE92-791E0119A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Relationship Id="rId9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hdphoto" Target="../media/hdphoto5.wdp"/><Relationship Id="rId7" Type="http://schemas.microsoft.com/office/2007/relationships/hdphoto" Target="../media/hdphoto7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microsoft.com/office/2007/relationships/hdphoto" Target="../media/hdphoto6.wdp"/><Relationship Id="rId4" Type="http://schemas.openxmlformats.org/officeDocument/2006/relationships/image" Target="../media/image7.png"/><Relationship Id="rId9" Type="http://schemas.microsoft.com/office/2007/relationships/hdphoto" Target="../media/hdphoto8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9.wdp"/><Relationship Id="rId7" Type="http://schemas.microsoft.com/office/2007/relationships/hdphoto" Target="../media/hdphoto1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10.wdp"/><Relationship Id="rId4" Type="http://schemas.openxmlformats.org/officeDocument/2006/relationships/image" Target="../media/image11.png"/><Relationship Id="rId9" Type="http://schemas.microsoft.com/office/2007/relationships/hdphoto" Target="../media/hdphoto5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microsoft.com/office/2007/relationships/hdphoto" Target="../media/hdphoto12.wdp"/><Relationship Id="rId7" Type="http://schemas.microsoft.com/office/2007/relationships/hdphoto" Target="../media/hdphoto8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microsoft.com/office/2007/relationships/hdphoto" Target="../media/hdphoto13.wdp"/><Relationship Id="rId4" Type="http://schemas.openxmlformats.org/officeDocument/2006/relationships/image" Target="../media/image14.png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img-fotki.yandex.ru/get/3713/inmira.67/0_3ee8f_384a5faf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645024"/>
            <a:ext cx="4176464" cy="2773749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411760" y="1124744"/>
            <a:ext cx="43188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4-й лишний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im2-tub-ru.yandex.net/i?id=177503539-61-72&amp;n=21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00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172819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g11.nnm.ru/1/7/7/b/7/177b70c2c8031d04c77af99c2800085f_full.jp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00" b="98000" l="10000" r="975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004048" y="764704"/>
            <a:ext cx="3255490" cy="2445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6-tub-ru.yandex.net/i?id=80501440-15-72&amp;n=21"/>
          <p:cNvPicPr/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259632" y="3659673"/>
            <a:ext cx="2748222" cy="2022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stat18.privet.ru/lr/0a137433d61a4954df8360e8631ea592"/>
          <p:cNvPicPr/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557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508104" y="3645024"/>
            <a:ext cx="212462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8-tub-ru.yandex.net/i?id=443540177-64-72&amp;n=21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67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43607" y="836711"/>
            <a:ext cx="3182403" cy="2573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m4-tub-ru.yandex.net/i?id=359298635-34-72&amp;n=21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115616" y="3933056"/>
            <a:ext cx="3184535" cy="199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3-tub-ru.yandex.net/i?id=44505283-46-72&amp;n=21"/>
          <p:cNvPicPr/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67" b="98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400092" y="3812907"/>
            <a:ext cx="252028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6-tub-ru.yandex.net/i?id=112588795-66-72&amp;n=21"/>
          <p:cNvPicPr/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667" b="99333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280101" y="1089805"/>
            <a:ext cx="2527933" cy="2067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381759904-54-72&amp;n=21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67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476743" y="4176521"/>
            <a:ext cx="2836474" cy="1946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m7-tub-ru.yandex.net/i?id=201315501-41-72&amp;n=21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00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724128" y="1052736"/>
            <a:ext cx="223224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4-tub-ru.yandex.net/i?id=498125391-71-72&amp;n=21"/>
          <p:cNvPicPr/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67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03648" y="3645022"/>
            <a:ext cx="2592288" cy="2483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8-tub-ru.yandex.net/i?id=443540177-64-72&amp;n=21"/>
          <p:cNvPicPr/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667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259632" y="764704"/>
            <a:ext cx="331236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298438126-30-72&amp;n=21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43608" y="692696"/>
            <a:ext cx="2342143" cy="200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m2-tub-ru.yandex.net/i?id=84563254-37-72&amp;n=21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3268" r="100000"/>
                    </a14:imgEffect>
                  </a14:imgLayer>
                </a14:imgProps>
              </a:ext>
            </a:extLst>
          </a:blip>
          <a:srcRect r="1221" b="4539"/>
          <a:stretch>
            <a:fillRect/>
          </a:stretch>
        </p:blipFill>
        <p:spPr bwMode="auto">
          <a:xfrm>
            <a:off x="1403648" y="3563717"/>
            <a:ext cx="2244286" cy="2212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6-tub-ru.yandex.net/i?id=112588795-66-72&amp;n=21"/>
          <p:cNvPicPr/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6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461687" y="3880023"/>
            <a:ext cx="2144831" cy="1856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11.nnm.ru/1/7/7/b/7/177b70c2c8031d04c77af99c2800085f_full.jpg"/>
          <p:cNvPicPr/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889" b="98889" l="1000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283968" y="620688"/>
            <a:ext cx="383155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Denis</dc:creator>
  <cp:lastModifiedBy>1</cp:lastModifiedBy>
  <cp:revision>9</cp:revision>
  <dcterms:created xsi:type="dcterms:W3CDTF">2013-10-17T14:41:12Z</dcterms:created>
  <dcterms:modified xsi:type="dcterms:W3CDTF">2016-09-05T17:21:18Z</dcterms:modified>
</cp:coreProperties>
</file>