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7" r:id="rId2"/>
    <p:sldId id="290" r:id="rId3"/>
    <p:sldId id="289" r:id="rId4"/>
    <p:sldId id="288" r:id="rId5"/>
    <p:sldId id="259" r:id="rId6"/>
    <p:sldId id="282" r:id="rId7"/>
    <p:sldId id="273" r:id="rId8"/>
    <p:sldId id="263" r:id="rId9"/>
    <p:sldId id="274" r:id="rId10"/>
    <p:sldId id="275" r:id="rId11"/>
    <p:sldId id="276" r:id="rId12"/>
    <p:sldId id="266" r:id="rId13"/>
    <p:sldId id="277" r:id="rId14"/>
    <p:sldId id="278" r:id="rId15"/>
    <p:sldId id="279" r:id="rId16"/>
    <p:sldId id="286" r:id="rId17"/>
    <p:sldId id="285" r:id="rId18"/>
    <p:sldId id="262" r:id="rId19"/>
    <p:sldId id="272" r:id="rId20"/>
    <p:sldId id="268" r:id="rId21"/>
    <p:sldId id="269" r:id="rId22"/>
    <p:sldId id="271" r:id="rId23"/>
    <p:sldId id="270" r:id="rId24"/>
    <p:sldId id="264" r:id="rId25"/>
    <p:sldId id="283" r:id="rId26"/>
    <p:sldId id="267" r:id="rId27"/>
    <p:sldId id="281" r:id="rId28"/>
    <p:sldId id="265" r:id="rId29"/>
    <p:sldId id="280" r:id="rId30"/>
    <p:sldId id="260" r:id="rId31"/>
  </p:sldIdLst>
  <p:sldSz cx="9144000" cy="6858000" type="screen4x3"/>
  <p:notesSz cx="6858000" cy="9144000"/>
  <p:custDataLst>
    <p:tags r:id="rId3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4CC8"/>
    <a:srgbClr val="0066CC"/>
    <a:srgbClr val="275AA5"/>
    <a:srgbClr val="FFCD2F"/>
    <a:srgbClr val="F37339"/>
    <a:srgbClr val="F94949"/>
    <a:srgbClr val="E2E632"/>
    <a:srgbClr val="9E5ECE"/>
    <a:srgbClr val="F32D32"/>
    <a:srgbClr val="E34F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50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7E552-F278-476E-9EA6-14A24C8C48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D548A-555A-4619-A1FC-AA65FD01E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548A-555A-4619-A1FC-AA65FD01EDC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C0685-8A13-4608-984F-0F29073FD11B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5642-74CB-4FF1-87C4-B51ECD619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  <p:sndAc>
      <p:endSnd/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5.wav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wav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0688"/>
            <a:ext cx="914400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6600" b="1" dirty="0" smtClean="0">
                <a:ln w="50800">
                  <a:noFill/>
                </a:ln>
                <a:solidFill>
                  <a:srgbClr val="F9494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US" sz="16600" b="1" dirty="0" smtClean="0">
                <a:ln w="50800">
                  <a:noFill/>
                </a:ln>
                <a:solidFill>
                  <a:srgbClr val="F3733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l</a:t>
            </a:r>
            <a:r>
              <a:rPr lang="en-US" sz="16600" b="1" dirty="0" smtClean="0">
                <a:ln w="50800">
                  <a:noFill/>
                </a:ln>
                <a:solidFill>
                  <a:srgbClr val="E2E63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r>
              <a:rPr lang="en-US" sz="16600" b="1" dirty="0" smtClean="0">
                <a:ln w="50800">
                  <a:noFill/>
                </a:ln>
                <a:solidFill>
                  <a:srgbClr val="00B05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</a:t>
            </a:r>
            <a:r>
              <a:rPr lang="en-US" sz="16600" b="1" dirty="0" smtClean="0">
                <a:ln w="50800">
                  <a:noFill/>
                </a:ln>
                <a:solidFill>
                  <a:srgbClr val="00B0F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US" sz="16600" b="1" dirty="0" smtClean="0">
                <a:ln w="50800">
                  <a:noFill/>
                </a:ln>
                <a:solidFill>
                  <a:srgbClr val="0066CC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r>
              <a:rPr lang="en-US" sz="16600" b="1" dirty="0" smtClean="0">
                <a:ln w="50800">
                  <a:noFill/>
                </a:ln>
                <a:solidFill>
                  <a:srgbClr val="934CC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e</a:t>
            </a:r>
            <a:r>
              <a:rPr lang="en-US" sz="16600" b="1" dirty="0" smtClean="0">
                <a:ln w="50800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</a:p>
          <a:p>
            <a:pPr algn="ctr"/>
            <a:r>
              <a:rPr lang="en-US" sz="16600" b="1" dirty="0" smtClean="0">
                <a:ln w="50800">
                  <a:noFill/>
                </a:ln>
                <a:solidFill>
                  <a:srgbClr val="F9494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f</a:t>
            </a:r>
            <a:r>
              <a:rPr lang="en-US" sz="16600" b="1" dirty="0" smtClean="0">
                <a:ln w="50800">
                  <a:noFill/>
                </a:ln>
                <a:solidFill>
                  <a:srgbClr val="F3733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en-US" sz="16600" b="1" dirty="0" smtClean="0">
                <a:ln w="50800">
                  <a:noFill/>
                </a:ln>
                <a:solidFill>
                  <a:srgbClr val="FFCD2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r>
              <a:rPr lang="en-US" sz="16600" b="1" dirty="0" smtClean="0">
                <a:ln w="50800">
                  <a:noFill/>
                </a:ln>
                <a:solidFill>
                  <a:srgbClr val="F9494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6600" b="1" dirty="0" smtClean="0">
                <a:ln w="50800">
                  <a:noFill/>
                </a:ln>
                <a:solidFill>
                  <a:srgbClr val="00B05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k</a:t>
            </a:r>
            <a:r>
              <a:rPr lang="en-US" sz="16600" b="1" dirty="0" smtClean="0">
                <a:ln w="50800">
                  <a:noFill/>
                </a:ln>
                <a:solidFill>
                  <a:srgbClr val="00B0F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US" sz="16600" b="1" dirty="0" smtClean="0">
                <a:ln w="50800">
                  <a:noFill/>
                </a:ln>
                <a:solidFill>
                  <a:srgbClr val="0066CC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d</a:t>
            </a:r>
            <a:r>
              <a:rPr lang="en-US" sz="16600" b="1" dirty="0" smtClean="0">
                <a:ln w="50800">
                  <a:noFill/>
                </a:ln>
                <a:solidFill>
                  <a:srgbClr val="934CC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</a:t>
            </a:r>
            <a:endParaRPr lang="ru-RU" sz="16600" b="1" dirty="0">
              <a:ln w="50800">
                <a:noFill/>
              </a:ln>
              <a:solidFill>
                <a:srgbClr val="934CC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Рисунок 5" descr="ссылка на сай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6187495"/>
            <a:ext cx="2834406" cy="670505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Gg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 [</a:t>
            </a:r>
            <a:r>
              <a:rPr lang="en-US" sz="7200" dirty="0" err="1" smtClean="0">
                <a:solidFill>
                  <a:srgbClr val="275AA5"/>
                </a:solidFill>
              </a:rPr>
              <a:t>ʤi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g.wav">
            <a:hlinkClick r:id="" action="ppaction://media"/>
          </p:cNvPr>
          <p:cNvPicPr>
            <a:picLocks noRot="1" noChangeAspect="1"/>
          </p:cNvPicPr>
          <p:nvPr>
            <a:wavAudioFile r:embed="rId1" name="g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Hh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eɪʧ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h.wav">
            <a:hlinkClick r:id="" action="ppaction://media"/>
          </p:cNvPr>
          <p:cNvPicPr>
            <a:picLocks noRot="1" noChangeAspect="1"/>
          </p:cNvPicPr>
          <p:nvPr>
            <a:wavAudioFile r:embed="rId1" name="h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smtClean="0">
                <a:ln w="11430"/>
                <a:solidFill>
                  <a:schemeClr val="accent2"/>
                </a:solidFill>
              </a:rPr>
              <a:t>Ii</a:t>
            </a:r>
            <a:endParaRPr lang="ru-RU" sz="41300" b="1" cap="none" spc="0" dirty="0">
              <a:ln w="11430"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[</a:t>
            </a:r>
            <a:r>
              <a:rPr lang="en-US" sz="7200" dirty="0" err="1" smtClean="0">
                <a:solidFill>
                  <a:schemeClr val="accent2"/>
                </a:solidFill>
              </a:rPr>
              <a:t>aɪ</a:t>
            </a:r>
            <a:r>
              <a:rPr lang="en-US" sz="7200" dirty="0" smtClean="0">
                <a:solidFill>
                  <a:schemeClr val="accent2"/>
                </a:solidFill>
              </a:rPr>
              <a:t>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i.wav">
            <a:hlinkClick r:id="" action="ppaction://media"/>
          </p:cNvPr>
          <p:cNvPicPr>
            <a:picLocks noRot="1" noChangeAspect="1"/>
          </p:cNvPicPr>
          <p:nvPr>
            <a:wavAudioFile r:embed="rId1" name="i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Jj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ʤeɪ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j.wav">
            <a:hlinkClick r:id="" action="ppaction://media"/>
          </p:cNvPr>
          <p:cNvPicPr>
            <a:picLocks noRot="1" noChangeAspect="1"/>
          </p:cNvPicPr>
          <p:nvPr>
            <a:wavAudioFile r:embed="rId1" name="j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Kk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 [</a:t>
            </a:r>
            <a:r>
              <a:rPr lang="en-US" sz="7200" dirty="0" err="1" smtClean="0">
                <a:solidFill>
                  <a:srgbClr val="275AA5"/>
                </a:solidFill>
              </a:rPr>
              <a:t>keɪ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k.wav">
            <a:hlinkClick r:id="" action="ppaction://media"/>
          </p:cNvPr>
          <p:cNvPicPr>
            <a:picLocks noRot="1" noChangeAspect="1"/>
          </p:cNvPicPr>
          <p:nvPr>
            <a:wavAudioFile r:embed="rId1" name="k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Ll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 [el]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l.wav">
            <a:hlinkClick r:id="" action="ppaction://media"/>
          </p:cNvPr>
          <p:cNvPicPr>
            <a:picLocks noRot="1" noChangeAspect="1"/>
          </p:cNvPicPr>
          <p:nvPr>
            <a:wavAudioFile r:embed="rId1" name="l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246440"/>
            <a:ext cx="611560" cy="611560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Mm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em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m.wav">
            <a:hlinkClick r:id="" action="ppaction://media"/>
          </p:cNvPr>
          <p:cNvPicPr>
            <a:picLocks noRot="1" noChangeAspect="1"/>
          </p:cNvPicPr>
          <p:nvPr>
            <a:wavAudioFile r:embed="rId1" name="m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Nn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[en]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n.wav">
            <a:hlinkClick r:id="" action="ppaction://media"/>
          </p:cNvPr>
          <p:cNvPicPr>
            <a:picLocks noRot="1" noChangeAspect="1"/>
          </p:cNvPicPr>
          <p:nvPr>
            <a:wavAudioFile r:embed="rId1" name="n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err="1" smtClean="0">
                <a:ln w="11430"/>
                <a:solidFill>
                  <a:schemeClr val="accent2"/>
                </a:solidFill>
              </a:rPr>
              <a:t>Oo</a:t>
            </a:r>
            <a:endParaRPr lang="ru-RU" sz="41300" b="1" cap="none" spc="0" dirty="0">
              <a:ln w="11430"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[</a:t>
            </a:r>
            <a:r>
              <a:rPr lang="en-US" sz="7200" dirty="0" err="1" smtClean="0">
                <a:solidFill>
                  <a:schemeClr val="accent2"/>
                </a:solidFill>
              </a:rPr>
              <a:t>əu</a:t>
            </a:r>
            <a:r>
              <a:rPr lang="en-US" sz="7200" dirty="0" smtClean="0">
                <a:solidFill>
                  <a:schemeClr val="accent2"/>
                </a:solidFill>
              </a:rPr>
              <a:t>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o.wav">
            <a:hlinkClick r:id="" action="ppaction://media"/>
          </p:cNvPr>
          <p:cNvPicPr>
            <a:picLocks noRot="1" noChangeAspect="1"/>
          </p:cNvPicPr>
          <p:nvPr>
            <a:wavAudioFile r:embed="rId1" name="o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Pp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[pi:]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p.wav">
            <a:hlinkClick r:id="" action="ppaction://media"/>
          </p:cNvPr>
          <p:cNvPicPr>
            <a:picLocks noRot="1" noChangeAspect="1"/>
          </p:cNvPicPr>
          <p:nvPr>
            <a:wavAudioFile r:embed="rId1" name="p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44824"/>
            <a:ext cx="9144000" cy="2308324"/>
          </a:xfrm>
          <a:prstGeom prst="rect">
            <a:avLst/>
          </a:prstGeom>
          <a:solidFill>
            <a:srgbClr val="CEEAF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dirty="0" smtClean="0">
                <a:ln w="50800">
                  <a:noFill/>
                </a:ln>
                <a:solidFill>
                  <a:srgbClr val="2D67BD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Английский алфавит</a:t>
            </a:r>
          </a:p>
          <a:p>
            <a:pPr algn="ctr"/>
            <a:r>
              <a:rPr lang="ru-RU" sz="4800" b="1" dirty="0" smtClean="0">
                <a:ln w="50800">
                  <a:noFill/>
                </a:ln>
                <a:solidFill>
                  <a:srgbClr val="2D67BD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 транскрипцией -</a:t>
            </a:r>
          </a:p>
          <a:p>
            <a:pPr algn="ctr"/>
            <a:r>
              <a:rPr lang="ru-RU" sz="4800" b="1" dirty="0" smtClean="0">
                <a:ln w="50800">
                  <a:noFill/>
                </a:ln>
                <a:solidFill>
                  <a:srgbClr val="2D67BD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гласные и согласные буквы.</a:t>
            </a:r>
            <a:endParaRPr lang="ru-RU" sz="4800" b="1" dirty="0">
              <a:ln w="50800">
                <a:noFill/>
              </a:ln>
              <a:solidFill>
                <a:srgbClr val="2D67BD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Qq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kju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q.wav">
            <a:hlinkClick r:id="" action="ppaction://media"/>
          </p:cNvPr>
          <p:cNvPicPr>
            <a:picLocks noRot="1" noChangeAspect="1"/>
          </p:cNvPicPr>
          <p:nvPr>
            <a:wavAudioFile r:embed="rId1" name="q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Rr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[a:]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r.wav">
            <a:hlinkClick r:id="" action="ppaction://media"/>
          </p:cNvPr>
          <p:cNvPicPr>
            <a:picLocks noRot="1" noChangeAspect="1"/>
          </p:cNvPicPr>
          <p:nvPr>
            <a:wavAudioFile r:embed="rId1" name="r.wav"/>
          </p:nvPr>
        </p:nvPicPr>
        <p:blipFill>
          <a:blip r:embed="rId4" cstate="print"/>
          <a:stretch>
            <a:fillRect/>
          </a:stretch>
        </p:blipFill>
        <p:spPr>
          <a:xfrm>
            <a:off x="9144000" y="6209928"/>
            <a:ext cx="648072" cy="648072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Ss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es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s.wav">
            <a:hlinkClick r:id="" action="ppaction://media"/>
          </p:cNvPr>
          <p:cNvPicPr>
            <a:picLocks noRot="1" noChangeAspect="1"/>
          </p:cNvPicPr>
          <p:nvPr>
            <a:wavAudioFile r:embed="rId1" name="s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Tt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ti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t.wav">
            <a:hlinkClick r:id="" action="ppaction://media"/>
          </p:cNvPr>
          <p:cNvPicPr>
            <a:picLocks noRot="1" noChangeAspect="1"/>
          </p:cNvPicPr>
          <p:nvPr>
            <a:wavAudioFile r:embed="rId1" name="t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174432"/>
            <a:ext cx="683568" cy="683568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err="1" smtClean="0">
                <a:ln w="11430"/>
                <a:solidFill>
                  <a:schemeClr val="accent2"/>
                </a:solidFill>
              </a:rPr>
              <a:t>Uu</a:t>
            </a:r>
            <a:endParaRPr lang="ru-RU" sz="41300" b="1" cap="none" spc="0" dirty="0">
              <a:ln w="11430"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 [</a:t>
            </a:r>
            <a:r>
              <a:rPr lang="en-US" sz="7200" dirty="0" err="1" smtClean="0">
                <a:solidFill>
                  <a:schemeClr val="accent2"/>
                </a:solidFill>
              </a:rPr>
              <a:t>ju</a:t>
            </a:r>
            <a:r>
              <a:rPr lang="en-US" sz="7200" dirty="0" smtClean="0">
                <a:solidFill>
                  <a:schemeClr val="accent2"/>
                </a:solidFill>
              </a:rPr>
              <a:t>:]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u.wav">
            <a:hlinkClick r:id="" action="ppaction://media"/>
          </p:cNvPr>
          <p:cNvPicPr>
            <a:picLocks noRot="1" noChangeAspect="1"/>
          </p:cNvPicPr>
          <p:nvPr>
            <a:wavAudioFile r:embed="rId1" name="u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Vv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[vi:]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v.wav">
            <a:hlinkClick r:id="" action="ppaction://media"/>
          </p:cNvPr>
          <p:cNvPicPr>
            <a:picLocks noRot="1" noChangeAspect="1"/>
          </p:cNvPicPr>
          <p:nvPr>
            <a:wavAudioFile r:embed="rId1" name="v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Ww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[‘</a:t>
            </a:r>
            <a:r>
              <a:rPr lang="en-US" sz="7200" dirty="0" err="1" smtClean="0">
                <a:solidFill>
                  <a:srgbClr val="275AA5"/>
                </a:solidFill>
              </a:rPr>
              <a:t>dʌblju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w.wav">
            <a:hlinkClick r:id="" action="ppaction://media"/>
          </p:cNvPr>
          <p:cNvPicPr>
            <a:picLocks noRot="1" noChangeAspect="1"/>
          </p:cNvPicPr>
          <p:nvPr>
            <a:wavAudioFile r:embed="rId1" name="w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Xx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eks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x.wav">
            <a:hlinkClick r:id="" action="ppaction://media"/>
          </p:cNvPr>
          <p:cNvPicPr>
            <a:picLocks noRot="1" noChangeAspect="1"/>
          </p:cNvPicPr>
          <p:nvPr>
            <a:wavAudioFile r:embed="rId1" name="x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err="1" smtClean="0">
                <a:ln w="11430"/>
                <a:solidFill>
                  <a:schemeClr val="accent2"/>
                </a:solidFill>
              </a:rPr>
              <a:t>Yy</a:t>
            </a:r>
            <a:endParaRPr lang="ru-RU" sz="41300" b="1" cap="none" spc="0" dirty="0">
              <a:ln w="11430"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 [</a:t>
            </a:r>
            <a:r>
              <a:rPr lang="en-US" sz="7200" dirty="0" err="1" smtClean="0">
                <a:solidFill>
                  <a:schemeClr val="accent2"/>
                </a:solidFill>
              </a:rPr>
              <a:t>waɪ</a:t>
            </a:r>
            <a:r>
              <a:rPr lang="en-US" sz="7200" dirty="0" smtClean="0">
                <a:solidFill>
                  <a:schemeClr val="accent2"/>
                </a:solidFill>
              </a:rPr>
              <a:t>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y.wav">
            <a:hlinkClick r:id="" action="ppaction://media"/>
          </p:cNvPr>
          <p:cNvPicPr>
            <a:picLocks noRot="1" noChangeAspect="1"/>
          </p:cNvPicPr>
          <p:nvPr>
            <a:wavAudioFile r:embed="rId1" name="y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Zz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[zed]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z.wav">
            <a:hlinkClick r:id="" action="ppaction://media"/>
          </p:cNvPr>
          <p:cNvPicPr>
            <a:picLocks noRot="1" noChangeAspect="1"/>
          </p:cNvPicPr>
          <p:nvPr>
            <a:wavAudioFile r:embed="rId1" name="z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88840"/>
            <a:ext cx="9144000" cy="3200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</a:rPr>
              <a:t>В английском языке 26 букв:</a:t>
            </a:r>
          </a:p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</a:rPr>
              <a:t>20 согласных</a:t>
            </a:r>
          </a:p>
          <a:p>
            <a:pPr algn="ctr"/>
            <a:r>
              <a:rPr lang="ru-RU" sz="5400" b="1" dirty="0" smtClean="0">
                <a:ln w="50800"/>
                <a:solidFill>
                  <a:schemeClr val="accent2"/>
                </a:solidFill>
              </a:rPr>
              <a:t>6 гласных</a:t>
            </a:r>
            <a:endParaRPr lang="ru-RU" sz="4000" b="1" dirty="0" smtClean="0">
              <a:ln w="50800"/>
              <a:solidFill>
                <a:schemeClr val="accent2"/>
              </a:solidFill>
            </a:endParaRPr>
          </a:p>
          <a:p>
            <a:pPr algn="ctr"/>
            <a:endParaRPr lang="ru-RU" sz="4000" b="1" cap="none" spc="0" dirty="0">
              <a:ln w="50800"/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144000" cy="64633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a</a:t>
            </a:r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bcd</a:t>
            </a:r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e</a:t>
            </a:r>
            <a:r>
              <a:rPr lang="en-US" sz="13800" b="1" dirty="0" err="1" smtClean="0">
                <a:ln w="50800"/>
                <a:solidFill>
                  <a:srgbClr val="2D67BD"/>
                </a:solidFill>
              </a:rPr>
              <a:t>fgh</a:t>
            </a:r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i</a:t>
            </a:r>
            <a:endParaRPr lang="en-US" sz="13800" b="1" dirty="0" smtClean="0">
              <a:ln w="50800"/>
              <a:solidFill>
                <a:schemeClr val="accent2"/>
              </a:solidFill>
            </a:endParaRPr>
          </a:p>
          <a:p>
            <a:pPr algn="ctr"/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jklmn</a:t>
            </a:r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o</a:t>
            </a:r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pqr</a:t>
            </a:r>
            <a:endParaRPr lang="en-US" sz="13800" b="1" dirty="0" smtClean="0">
              <a:ln w="50800"/>
              <a:solidFill>
                <a:srgbClr val="0070C0"/>
              </a:solidFill>
            </a:endParaRPr>
          </a:p>
          <a:p>
            <a:pPr algn="ctr"/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st</a:t>
            </a:r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u</a:t>
            </a:r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vwx</a:t>
            </a:r>
            <a:r>
              <a:rPr lang="en-US" sz="13800" b="1" dirty="0" err="1" smtClean="0">
                <a:ln w="50800"/>
                <a:solidFill>
                  <a:schemeClr val="accent2"/>
                </a:solidFill>
              </a:rPr>
              <a:t>y</a:t>
            </a:r>
            <a:r>
              <a:rPr lang="en-US" sz="13800" b="1" dirty="0" err="1" smtClean="0">
                <a:ln w="50800"/>
                <a:solidFill>
                  <a:srgbClr val="0070C0"/>
                </a:solidFill>
              </a:rPr>
              <a:t>z</a:t>
            </a:r>
            <a:endParaRPr lang="ru-RU" sz="13800" b="1" dirty="0">
              <a:ln w="50800"/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err="1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Aa</a:t>
            </a:r>
            <a:endParaRPr lang="ru-RU" sz="41300" b="1" dirty="0">
              <a:ln w="11430"/>
              <a:solidFill>
                <a:schemeClr val="accent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[</a:t>
            </a:r>
            <a:r>
              <a:rPr lang="en-US" sz="7200" dirty="0" err="1" smtClean="0">
                <a:solidFill>
                  <a:schemeClr val="accent2"/>
                </a:solidFill>
              </a:rPr>
              <a:t>eɪ</a:t>
            </a:r>
            <a:r>
              <a:rPr lang="en-US" sz="7200" dirty="0" smtClean="0">
                <a:solidFill>
                  <a:schemeClr val="accent2"/>
                </a:solidFill>
              </a:rPr>
              <a:t>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a.wav">
            <a:hlinkClick r:id="" action="ppaction://media"/>
          </p:cNvPr>
          <p:cNvPicPr>
            <a:picLocks noRot="1" noChangeAspect="1"/>
          </p:cNvPicPr>
          <p:nvPr>
            <a:wavAudioFile r:embed="rId1" name="a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smtClean="0">
                <a:ln w="11430"/>
                <a:solidFill>
                  <a:srgbClr val="275AA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Bb</a:t>
            </a:r>
            <a:endParaRPr lang="ru-RU" sz="41300" b="1" dirty="0">
              <a:ln w="11430"/>
              <a:solidFill>
                <a:srgbClr val="275AA5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[bi:]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b.wav">
            <a:hlinkClick r:id="" action="ppaction://media"/>
          </p:cNvPr>
          <p:cNvPicPr>
            <a:picLocks noRot="1" noChangeAspect="1"/>
          </p:cNvPicPr>
          <p:nvPr>
            <a:wavAudioFile r:embed="rId1" name="b.wav"/>
          </p:nvPr>
        </p:nvPicPr>
        <p:blipFill>
          <a:blip r:embed="rId4" cstate="print"/>
          <a:stretch>
            <a:fillRect/>
          </a:stretch>
        </p:blipFill>
        <p:spPr>
          <a:xfrm>
            <a:off x="9396536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Cc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ci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c.wav">
            <a:hlinkClick r:id="" action="ppaction://media"/>
          </p:cNvPr>
          <p:cNvPicPr>
            <a:picLocks noRot="1" noChangeAspect="1"/>
          </p:cNvPicPr>
          <p:nvPr>
            <a:wavAudioFile r:embed="rId1" name="c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53944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err="1" smtClean="0">
                <a:ln w="11430"/>
                <a:solidFill>
                  <a:srgbClr val="275AA5"/>
                </a:solidFill>
              </a:rPr>
              <a:t>Dd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 [</a:t>
            </a:r>
            <a:r>
              <a:rPr lang="en-US" sz="7200" dirty="0" err="1" smtClean="0">
                <a:solidFill>
                  <a:srgbClr val="275AA5"/>
                </a:solidFill>
              </a:rPr>
              <a:t>di</a:t>
            </a:r>
            <a:r>
              <a:rPr lang="en-US" sz="7200" dirty="0" smtClean="0">
                <a:solidFill>
                  <a:srgbClr val="275AA5"/>
                </a:solidFill>
              </a:rPr>
              <a:t>:]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d.wav">
            <a:hlinkClick r:id="" action="ppaction://media"/>
          </p:cNvPr>
          <p:cNvPicPr>
            <a:picLocks noRot="1" noChangeAspect="1"/>
          </p:cNvPicPr>
          <p:nvPr>
            <a:wavAudioFile r:embed="rId1" name="d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381328"/>
            <a:ext cx="476672" cy="476672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dirty="0" err="1" smtClean="0">
                <a:ln w="11430"/>
                <a:solidFill>
                  <a:schemeClr val="accent2"/>
                </a:solidFill>
              </a:rPr>
              <a:t>Ee</a:t>
            </a:r>
            <a:endParaRPr lang="ru-RU" sz="41300" b="1" cap="none" spc="0" dirty="0">
              <a:ln w="11430"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2"/>
                </a:solidFill>
              </a:rPr>
              <a:t>[</a:t>
            </a:r>
            <a:r>
              <a:rPr lang="en-US" sz="7200" dirty="0" err="1" smtClean="0">
                <a:solidFill>
                  <a:schemeClr val="accent2"/>
                </a:solidFill>
              </a:rPr>
              <a:t>i</a:t>
            </a:r>
            <a:r>
              <a:rPr lang="en-US" sz="7200" dirty="0" smtClean="0">
                <a:solidFill>
                  <a:schemeClr val="accent2"/>
                </a:solidFill>
              </a:rPr>
              <a:t>:]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5" name="e.wav">
            <a:hlinkClick r:id="" action="ppaction://media"/>
          </p:cNvPr>
          <p:cNvPicPr>
            <a:picLocks noRot="1" noChangeAspect="1"/>
          </p:cNvPicPr>
          <p:nvPr>
            <a:wavAudioFile r:embed="rId1" name="e.wav"/>
          </p:nvPr>
        </p:nvPicPr>
        <p:blipFill>
          <a:blip r:embed="rId4" cstate="print"/>
          <a:stretch>
            <a:fillRect/>
          </a:stretch>
        </p:blipFill>
        <p:spPr>
          <a:xfrm>
            <a:off x="9144000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none" spc="0" dirty="0" smtClean="0">
                <a:ln w="11430"/>
                <a:solidFill>
                  <a:srgbClr val="275AA5"/>
                </a:solidFill>
              </a:rPr>
              <a:t>Ff</a:t>
            </a:r>
            <a:endParaRPr lang="ru-RU" sz="41300" b="1" cap="none" spc="0" dirty="0">
              <a:ln w="11430"/>
              <a:solidFill>
                <a:srgbClr val="275AA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275AA5"/>
                </a:solidFill>
              </a:rPr>
              <a:t>[</a:t>
            </a:r>
            <a:r>
              <a:rPr lang="en-US" sz="7200" dirty="0" err="1" smtClean="0">
                <a:solidFill>
                  <a:srgbClr val="275AA5"/>
                </a:solidFill>
              </a:rPr>
              <a:t>ef</a:t>
            </a:r>
            <a:r>
              <a:rPr lang="en-US" sz="7200" dirty="0" smtClean="0">
                <a:solidFill>
                  <a:srgbClr val="275AA5"/>
                </a:solidFill>
              </a:rPr>
              <a:t>]</a:t>
            </a:r>
            <a:endParaRPr lang="ru-RU" sz="7200" dirty="0">
              <a:solidFill>
                <a:srgbClr val="275AA5"/>
              </a:solidFill>
            </a:endParaRPr>
          </a:p>
        </p:txBody>
      </p:sp>
      <p:pic>
        <p:nvPicPr>
          <p:cNvPr id="5" name="f.wav">
            <a:hlinkClick r:id="" action="ppaction://media"/>
          </p:cNvPr>
          <p:cNvPicPr>
            <a:picLocks noRot="1" noChangeAspect="1"/>
          </p:cNvPicPr>
          <p:nvPr>
            <a:wavAudioFile r:embed="rId1" name="f.wav"/>
          </p:nvPr>
        </p:nvPicPr>
        <p:blipFill>
          <a:blip r:embed="rId4" cstate="print"/>
          <a:stretch>
            <a:fillRect/>
          </a:stretch>
        </p:blipFill>
        <p:spPr>
          <a:xfrm>
            <a:off x="9324528" y="6281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FOLDER" val="C:\Users\1\Desktop\англ алф карточки\"/>
  <p:tag name="ISPRING_PRESENTATION_PATH" val="C:\Users\1\Desktop\англ алф карточки.pptx"/>
  <p:tag name="ISPRING_UUID" val="{5787D16E-FAF1-48E4-BCC4-C8B661CCE3B5}"/>
  <p:tag name="ISPRING_RESOURCE_PATHS_HASH_2" val="c463b7a255458367ae3bcd17fae83b529a12e32d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</TotalTime>
  <Words>166</Words>
  <Application>Microsoft Office PowerPoint</Application>
  <PresentationFormat>Экран (4:3)</PresentationFormat>
  <Paragraphs>93</Paragraphs>
  <Slides>30</Slides>
  <Notes>30</Notes>
  <HiddenSlides>0</HiddenSlides>
  <MMClips>26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Антонина</cp:lastModifiedBy>
  <cp:revision>106</cp:revision>
  <dcterms:created xsi:type="dcterms:W3CDTF">2013-03-15T03:52:06Z</dcterms:created>
  <dcterms:modified xsi:type="dcterms:W3CDTF">2014-08-04T14:28:03Z</dcterms:modified>
</cp:coreProperties>
</file>