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1" r:id="rId3"/>
    <p:sldId id="256" r:id="rId4"/>
    <p:sldId id="258" r:id="rId5"/>
    <p:sldId id="260" r:id="rId6"/>
    <p:sldId id="259" r:id="rId7"/>
    <p:sldId id="264" r:id="rId8"/>
    <p:sldId id="270" r:id="rId9"/>
    <p:sldId id="271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010796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Веселая  геометрия.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21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Корнейчук Ирина Станиславна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1785926"/>
            <a:ext cx="3190868" cy="3153540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Ученый Ластик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5441" t="32683" r="5869" b="24946"/>
          <a:stretch>
            <a:fillRect/>
          </a:stretch>
        </p:blipFill>
        <p:spPr bwMode="auto">
          <a:xfrm rot="5400000">
            <a:off x="-1017220" y="1017218"/>
            <a:ext cx="6858000" cy="482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 fontScale="90000"/>
          </a:bodyPr>
          <a:lstStyle/>
          <a:p>
            <a:pPr algn="r"/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Треугольник.</a:t>
            </a:r>
            <a:b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r>
              <a:rPr lang="ru-RU" sz="4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вершинки ,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угла,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сторонки –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Вот и я!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4643439" y="1989138"/>
            <a:ext cx="3960812" cy="360045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6084889" y="3644901"/>
            <a:ext cx="287337" cy="288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6877049" y="3644901"/>
            <a:ext cx="287339" cy="288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 rot="10800000">
            <a:off x="6227763" y="4508501"/>
            <a:ext cx="792163" cy="2873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3" grpId="1" build="p"/>
      <p:bldP spid="102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4" y="404814"/>
            <a:ext cx="8496300" cy="3889375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Квадрат.</a:t>
            </a:r>
            <a:r>
              <a:rPr lang="ru-RU" sz="4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Познакомьтесь и со мной, Каждый угол мой прямой.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Все четыре стороны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Одинаковой длины. 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924300" y="4437064"/>
            <a:ext cx="2447925" cy="2160587"/>
            <a:chOff x="2472" y="2795"/>
            <a:chExt cx="1542" cy="1361"/>
          </a:xfrm>
        </p:grpSpPr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2472" y="2795"/>
              <a:ext cx="1542" cy="136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FFFF00"/>
                </a:solidFill>
              </a:endParaRPr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2835" y="3249"/>
              <a:ext cx="906" cy="544"/>
              <a:chOff x="2835" y="3249"/>
              <a:chExt cx="906" cy="544"/>
            </a:xfrm>
          </p:grpSpPr>
          <p:sp>
            <p:nvSpPr>
              <p:cNvPr id="11269" name="Oval 5"/>
              <p:cNvSpPr>
                <a:spLocks noChangeArrowheads="1"/>
              </p:cNvSpPr>
              <p:nvPr/>
            </p:nvSpPr>
            <p:spPr bwMode="auto">
              <a:xfrm>
                <a:off x="3560" y="3249"/>
                <a:ext cx="181" cy="18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70" name="Oval 6"/>
              <p:cNvSpPr>
                <a:spLocks noChangeArrowheads="1"/>
              </p:cNvSpPr>
              <p:nvPr/>
            </p:nvSpPr>
            <p:spPr bwMode="auto">
              <a:xfrm>
                <a:off x="2835" y="3249"/>
                <a:ext cx="181" cy="18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71" name="Line 7"/>
              <p:cNvSpPr>
                <a:spLocks noChangeShapeType="1"/>
              </p:cNvSpPr>
              <p:nvPr/>
            </p:nvSpPr>
            <p:spPr bwMode="auto">
              <a:xfrm>
                <a:off x="3061" y="3793"/>
                <a:ext cx="545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" name="Group 14"/>
              <p:cNvGrpSpPr>
                <a:grpSpLocks/>
              </p:cNvGrpSpPr>
              <p:nvPr/>
            </p:nvGrpSpPr>
            <p:grpSpPr bwMode="auto">
              <a:xfrm>
                <a:off x="3152" y="3385"/>
                <a:ext cx="226" cy="227"/>
                <a:chOff x="930" y="2886"/>
                <a:chExt cx="226" cy="227"/>
              </a:xfrm>
            </p:grpSpPr>
            <p:sp>
              <p:nvSpPr>
                <p:cNvPr id="11276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930" y="2886"/>
                  <a:ext cx="226" cy="227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77" name="Line 13"/>
                <p:cNvSpPr>
                  <a:spLocks noChangeShapeType="1"/>
                </p:cNvSpPr>
                <p:nvPr/>
              </p:nvSpPr>
              <p:spPr bwMode="auto">
                <a:xfrm>
                  <a:off x="930" y="3113"/>
                  <a:ext cx="226" cy="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78" y="428604"/>
            <a:ext cx="5472122" cy="1071570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Круг.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0" y="1357298"/>
            <a:ext cx="8229600" cy="464347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Нет углов у меня,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похож на блюдце я,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тарелку и на крышку,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кольцо, на колесо.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Кто  же я такой, друзья?</a:t>
            </a:r>
          </a:p>
          <a:p>
            <a:endParaRPr lang="ru-RU" dirty="0"/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6804026" y="4437064"/>
            <a:ext cx="1728788" cy="1584325"/>
          </a:xfrm>
          <a:prstGeom prst="smileyFace">
            <a:avLst>
              <a:gd name="adj" fmla="val 4602"/>
            </a:avLst>
          </a:prstGeom>
          <a:solidFill>
            <a:srgbClr val="9966FF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1" y="0"/>
            <a:ext cx="8229600" cy="407194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	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Прямоугольник</a:t>
            </a:r>
            <a:r>
              <a:rPr lang="ru-RU" sz="4000" b="1" dirty="0">
                <a:solidFill>
                  <a:srgbClr val="FF0000"/>
                </a:solidFill>
                <a:latin typeface="Arial Black" pitchFamily="34" charset="0"/>
              </a:rPr>
              <a:t>.</a:t>
            </a:r>
            <a:r>
              <a:rPr lang="ru-RU" sz="4000" dirty="0">
                <a:solidFill>
                  <a:srgbClr val="FFFF00"/>
                </a:solidFill>
              </a:rPr>
              <a:t/>
            </a:r>
            <a:br>
              <a:rPr lang="ru-RU" sz="4000" dirty="0">
                <a:solidFill>
                  <a:srgbClr val="FFFF00"/>
                </a:solidFill>
              </a:rPr>
            </a:br>
            <a:r>
              <a:rPr lang="ru-RU" sz="4000" dirty="0"/>
              <a:t>Четыре палочки сложил,</a:t>
            </a:r>
            <a:br>
              <a:rPr lang="ru-RU" sz="4000" dirty="0"/>
            </a:br>
            <a:r>
              <a:rPr lang="ru-RU" sz="4000" dirty="0"/>
              <a:t>Прямоугольник получил.</a:t>
            </a:r>
            <a:br>
              <a:rPr lang="ru-RU" sz="4000" dirty="0"/>
            </a:br>
            <a:r>
              <a:rPr lang="ru-RU" sz="4000" dirty="0"/>
              <a:t>Прямоугольник квадрата длиннее.</a:t>
            </a:r>
            <a:br>
              <a:rPr lang="ru-RU" sz="4000" dirty="0"/>
            </a:br>
            <a:r>
              <a:rPr lang="ru-RU" sz="4000" dirty="0"/>
              <a:t>Фигура попроще, рисуем смелее.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1"/>
            <a:ext cx="7500958" cy="3214710"/>
          </a:xfrm>
        </p:spPr>
        <p:txBody>
          <a:bodyPr/>
          <a:lstStyle/>
          <a:p>
            <a:endParaRPr lang="ru-RU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627313" y="4149725"/>
            <a:ext cx="3600451" cy="2447925"/>
            <a:chOff x="2472" y="2795"/>
            <a:chExt cx="1542" cy="1361"/>
          </a:xfrm>
        </p:grpSpPr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2472" y="2795"/>
              <a:ext cx="1542" cy="136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FFFF00"/>
                </a:solidFill>
              </a:endParaRP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2835" y="3249"/>
              <a:ext cx="906" cy="544"/>
              <a:chOff x="2835" y="3249"/>
              <a:chExt cx="906" cy="544"/>
            </a:xfrm>
          </p:grpSpPr>
          <p:sp>
            <p:nvSpPr>
              <p:cNvPr id="12308" name="Oval 20"/>
              <p:cNvSpPr>
                <a:spLocks noChangeArrowheads="1"/>
              </p:cNvSpPr>
              <p:nvPr/>
            </p:nvSpPr>
            <p:spPr bwMode="auto">
              <a:xfrm>
                <a:off x="3560" y="3249"/>
                <a:ext cx="181" cy="18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09" name="Oval 21"/>
              <p:cNvSpPr>
                <a:spLocks noChangeArrowheads="1"/>
              </p:cNvSpPr>
              <p:nvPr/>
            </p:nvSpPr>
            <p:spPr bwMode="auto">
              <a:xfrm>
                <a:off x="2835" y="3249"/>
                <a:ext cx="181" cy="18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10" name="Line 22"/>
              <p:cNvSpPr>
                <a:spLocks noChangeShapeType="1"/>
              </p:cNvSpPr>
              <p:nvPr/>
            </p:nvSpPr>
            <p:spPr bwMode="auto">
              <a:xfrm>
                <a:off x="3061" y="3793"/>
                <a:ext cx="545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3152" y="3385"/>
                <a:ext cx="226" cy="227"/>
                <a:chOff x="930" y="2886"/>
                <a:chExt cx="226" cy="227"/>
              </a:xfrm>
            </p:grpSpPr>
            <p:sp>
              <p:nvSpPr>
                <p:cNvPr id="12312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930" y="2886"/>
                  <a:ext cx="226" cy="227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3" name="Line 25"/>
                <p:cNvSpPr>
                  <a:spLocks noChangeShapeType="1"/>
                </p:cNvSpPr>
                <p:nvPr/>
              </p:nvSpPr>
              <p:spPr bwMode="auto">
                <a:xfrm>
                  <a:off x="930" y="3113"/>
                  <a:ext cx="226" cy="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Угадай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916113"/>
            <a:ext cx="4357686" cy="4525962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 пушистой кошки Мурки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Разноцветные фигурки.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Опечалилась она –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Всем названья дать должна.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Да еще все сосчитать.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Кто ей будет помогать?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6929454" y="3573463"/>
            <a:ext cx="882634" cy="230505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6877050" y="2565400"/>
            <a:ext cx="936625" cy="1008063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8243888" y="5661025"/>
            <a:ext cx="142875" cy="1444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7777163" y="5445125"/>
            <a:ext cx="1366837" cy="40481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6084888" y="4076700"/>
            <a:ext cx="1081087" cy="433388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6948488" y="2349500"/>
            <a:ext cx="142875" cy="50323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7596188" y="2349500"/>
            <a:ext cx="144462" cy="50323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6084888" y="5589588"/>
            <a:ext cx="936625" cy="288925"/>
          </a:xfrm>
          <a:prstGeom prst="parallelogram">
            <a:avLst>
              <a:gd name="adj" fmla="val 810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704088"/>
            <a:ext cx="7119958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Раздели    на    группы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500306"/>
            <a:ext cx="1428760" cy="14144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араллелограмм 3"/>
          <p:cNvSpPr/>
          <p:nvPr/>
        </p:nvSpPr>
        <p:spPr>
          <a:xfrm>
            <a:off x="1000100" y="4500570"/>
            <a:ext cx="1216152" cy="1843094"/>
          </a:xfrm>
          <a:prstGeom prst="parallelogra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4572008"/>
            <a:ext cx="2214578" cy="14144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428992" y="5000636"/>
            <a:ext cx="1343028" cy="1343028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86380" y="2357430"/>
            <a:ext cx="2286016" cy="148590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071802" y="2571744"/>
            <a:ext cx="1485904" cy="14859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3058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Дорисуй до предмета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14348" y="3929066"/>
            <a:ext cx="1428760" cy="221457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57488" y="3357562"/>
            <a:ext cx="1985970" cy="17716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3214686"/>
            <a:ext cx="2857520" cy="1700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82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    Веселая  геометрия.               </vt:lpstr>
      <vt:lpstr>Ученый Ластик</vt:lpstr>
      <vt:lpstr>Треугольник. </vt:lpstr>
      <vt:lpstr>Квадрат.   Познакомьтесь и со мной, Каждый угол мой прямой. Все четыре стороны Одинаковой длины. </vt:lpstr>
      <vt:lpstr>Круг. </vt:lpstr>
      <vt:lpstr>   Прямоугольник. Четыре палочки сложил, Прямоугольник получил. Прямоугольник квадрата длиннее. Фигура попроще, рисуем смелее. </vt:lpstr>
      <vt:lpstr>Угадай!</vt:lpstr>
      <vt:lpstr>Раздели    на    группы</vt:lpstr>
      <vt:lpstr>        Дорисуй до предмета</vt:lpstr>
      <vt:lpstr>Корнейчук Ирина Станиславна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Треугольник. </dc:title>
  <cp:lastModifiedBy>Александр</cp:lastModifiedBy>
  <cp:revision>17</cp:revision>
  <dcterms:modified xsi:type="dcterms:W3CDTF">2017-06-04T06:09:59Z</dcterms:modified>
</cp:coreProperties>
</file>