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1A900-9F51-44CC-A118-9F84326A5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53593-C972-427E-8A56-BC8B3FF6AE51}" type="datetimeFigureOut">
              <a:rPr lang="ru-RU" smtClean="0"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76ACD-9C18-46B8-853E-1E9639A806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Коргуш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мергежилдин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кижилери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Эн-не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берге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тывызык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мергежил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камгалакчы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40921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785926"/>
            <a:ext cx="3286148" cy="4291020"/>
          </a:xfrm>
        </p:spPr>
      </p:pic>
      <p:pic>
        <p:nvPicPr>
          <p:cNvPr id="5" name="Picture 28" descr="Картинка 17 из 1689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29190" y="1857364"/>
            <a:ext cx="3165479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1"/>
            <a:ext cx="8229600" cy="1417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Камгалакчы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кандыг-бир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айыылга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таварышкан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азы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дириг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амытанны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камгалаар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кижи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9220" name="Rectangle 8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9221" name="Rectangle 9"/>
          <p:cNvSpPr>
            <a:spLocks noGrp="1" noChangeArrowheads="1"/>
          </p:cNvSpPr>
          <p:nvPr>
            <p:ph sz="quarter" idx="3"/>
          </p:nvPr>
        </p:nvSpPr>
        <p:spPr>
          <a:xfrm>
            <a:off x="466725" y="3933825"/>
            <a:ext cx="4040188" cy="2187575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9222" name="Rectangle 10"/>
          <p:cNvSpPr>
            <a:spLocks noGrp="1" noChangeArrowheads="1"/>
          </p:cNvSpPr>
          <p:nvPr>
            <p:ph sz="quarter" idx="4"/>
          </p:nvPr>
        </p:nvSpPr>
        <p:spPr>
          <a:xfrm>
            <a:off x="4716463" y="4005263"/>
            <a:ext cx="3678237" cy="2189162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pic>
        <p:nvPicPr>
          <p:cNvPr id="9223" name="Picture 16" descr="Картинка 54 из 1697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57338"/>
            <a:ext cx="40322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8" descr="Картинка 65 из 1697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557338"/>
            <a:ext cx="41052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0" descr="Картинка 128 из 1697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933825"/>
            <a:ext cx="41767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22" descr="Картинка 307 из 1702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4005263"/>
            <a:ext cx="388778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ОБЯ-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нын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министрлери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20px-Sergey_Shoig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1" y="1785926"/>
            <a:ext cx="3387998" cy="4527596"/>
          </a:xfrm>
        </p:spPr>
      </p:pic>
      <p:pic>
        <p:nvPicPr>
          <p:cNvPr id="7" name="Содержимое 6" descr="220px-Vladimir_Puchkov_20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70500" y="1761331"/>
            <a:ext cx="3087714" cy="464560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1_banner_-_Den_Spasatelya-_Aleshin_VV_jpe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0"/>
            <a:ext cx="8501122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63703_d6dfee7d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961" y="428604"/>
            <a:ext cx="8698563" cy="592935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714488"/>
            <a:ext cx="4429156" cy="464347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25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Коргуш чок мергежилдин кижилери</vt:lpstr>
      <vt:lpstr>Эн-не берге болгаш тывызык мергежил - камгалакчы</vt:lpstr>
      <vt:lpstr>Камгалакчы – кандыг-бир айыылга таварышкан кижини азы дириг амытанны камгалаар кижи</vt:lpstr>
      <vt:lpstr>ОБЯ- нын министрлери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Коргуш чок мергежилдин кижилери</dc:title>
  <dc:creator>User</dc:creator>
  <cp:lastModifiedBy>User</cp:lastModifiedBy>
  <cp:revision>3</cp:revision>
  <dcterms:created xsi:type="dcterms:W3CDTF">2015-12-21T14:48:22Z</dcterms:created>
  <dcterms:modified xsi:type="dcterms:W3CDTF">2015-12-21T15:16:45Z</dcterms:modified>
</cp:coreProperties>
</file>