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41" autoAdjust="0"/>
    <p:restoredTop sz="94610" autoAdjust="0"/>
  </p:normalViewPr>
  <p:slideViewPr>
    <p:cSldViewPr>
      <p:cViewPr varScale="1">
        <p:scale>
          <a:sx n="65" d="100"/>
          <a:sy n="65" d="100"/>
        </p:scale>
        <p:origin x="-86" y="-19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02.06.2017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02.06.2017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02.06.2017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02.06.2017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Обзор методической литературы коррекционно-развивающего образования</a:t>
            </a:r>
            <a:r>
              <a:rPr lang="ru-RU" dirty="0"/>
              <a:t/>
            </a:r>
            <a:br>
              <a:rPr lang="ru-RU" dirty="0"/>
            </a:br>
            <a:r>
              <a:rPr lang="ru-RU" b="1" dirty="0"/>
              <a:t>Автор: Корж Дарья Андреевна учитель – логопед ГБОУ школы – интернат №1.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293096"/>
            <a:ext cx="6400800" cy="2088232"/>
          </a:xfrm>
        </p:spPr>
        <p:txBody>
          <a:bodyPr>
            <a:noAutofit/>
          </a:bodyPr>
          <a:lstStyle/>
          <a:p>
            <a:pPr algn="l"/>
            <a:r>
              <a:rPr lang="ru-RU" b="1" dirty="0">
                <a:solidFill>
                  <a:schemeClr val="tx1"/>
                </a:solidFill>
              </a:rPr>
              <a:t>Описание материала: </a:t>
            </a:r>
            <a:r>
              <a:rPr lang="ru-RU" dirty="0" smtClean="0">
                <a:solidFill>
                  <a:schemeClr val="tx1"/>
                </a:solidFill>
              </a:rPr>
              <a:t>предназначен </a:t>
            </a:r>
            <a:r>
              <a:rPr lang="ru-RU" dirty="0">
                <a:solidFill>
                  <a:schemeClr val="tx1"/>
                </a:solidFill>
              </a:rPr>
              <a:t>для учителей, логопедов, психологов, </a:t>
            </a:r>
            <a:r>
              <a:rPr lang="ru-RU" dirty="0" smtClean="0">
                <a:solidFill>
                  <a:schemeClr val="tx1"/>
                </a:solidFill>
              </a:rPr>
              <a:t>дефектологов.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52321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Xikka\Desktop\5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260648"/>
            <a:ext cx="5976664" cy="5904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958143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Xikka\Desktop\978-5-4212-0347-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292100"/>
            <a:ext cx="5688632" cy="60172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76238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Xikka\Desktop\p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0"/>
            <a:ext cx="6350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658723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Xikka\Desktop\8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548680"/>
            <a:ext cx="5400600" cy="5688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025119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Xikka\Desktop\101612133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0"/>
            <a:ext cx="676875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44546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Xikka\Desktop\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548680"/>
            <a:ext cx="5616624" cy="5904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993169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18</Words>
  <Application>Microsoft Office PowerPoint</Application>
  <PresentationFormat>Экран (4:3)</PresentationFormat>
  <Paragraphs>2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Обзор методической литературы коррекционно-развивающего образования Автор: Корж Дарья Андреевна учитель – логопед ГБОУ школы – интернат №1.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Обзор методической литературы коррекционно-развивающего образования Автор: Корж Дарья Андреевна учитель – логопед ГБОУ школы – интернат №1.</dc:title>
  <dc:creator>Xikka</dc:creator>
  <cp:lastModifiedBy>Xikka</cp:lastModifiedBy>
  <cp:revision>5</cp:revision>
  <dcterms:created xsi:type="dcterms:W3CDTF">2017-06-02T20:00:06Z</dcterms:created>
  <dcterms:modified xsi:type="dcterms:W3CDTF">2017-06-02T20:29:08Z</dcterms:modified>
</cp:coreProperties>
</file>