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Светлый праздник Пасха!</a:t>
            </a:r>
            <a:endParaRPr lang="ru-RU" sz="4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268760"/>
            <a:ext cx="813690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849694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42493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Светлый праздник Пасха!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Светлый праздник Пасха!</dc:title>
  <dc:creator>шибков</dc:creator>
  <cp:lastModifiedBy>шибков</cp:lastModifiedBy>
  <cp:revision>25</cp:revision>
  <dcterms:created xsi:type="dcterms:W3CDTF">2017-04-23T15:56:11Z</dcterms:created>
  <dcterms:modified xsi:type="dcterms:W3CDTF">2017-06-04T17:36:01Z</dcterms:modified>
</cp:coreProperties>
</file>