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6632"/>
            <a:ext cx="8712968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1332655" y="-531440"/>
            <a:ext cx="576064" cy="71305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76672"/>
            <a:ext cx="3008313" cy="564949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Красим яйца яркой краской,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 празднику Христовой Пасхи,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Дружно испекли в печи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Кексы, булки, куличи!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260648"/>
            <a:ext cx="583264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60648"/>
            <a:ext cx="7992888" cy="59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60648"/>
            <a:ext cx="8208912" cy="6025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88640"/>
            <a:ext cx="828092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5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Светлый праздник Пасха!</dc:title>
  <dc:creator>шибков</dc:creator>
  <cp:lastModifiedBy>шибков</cp:lastModifiedBy>
  <cp:revision>28</cp:revision>
  <dcterms:created xsi:type="dcterms:W3CDTF">2017-04-23T15:56:11Z</dcterms:created>
  <dcterms:modified xsi:type="dcterms:W3CDTF">2017-06-04T17:41:05Z</dcterms:modified>
</cp:coreProperties>
</file>