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8064896" cy="59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Освещение яиц и куличей</a:t>
            </a:r>
            <a:endParaRPr lang="ru-RU" b="1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340768"/>
            <a:ext cx="7632847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04664"/>
            <a:ext cx="8568952" cy="568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04664"/>
            <a:ext cx="7920880" cy="561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Пасхальные игры</a:t>
            </a:r>
            <a:endParaRPr lang="ru-RU" b="1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340769"/>
            <a:ext cx="7704855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04664"/>
            <a:ext cx="799288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9" y="519113"/>
            <a:ext cx="8208912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Освещение яиц и куличей</vt:lpstr>
      <vt:lpstr>Слайд 3</vt:lpstr>
      <vt:lpstr>Слайд 4</vt:lpstr>
      <vt:lpstr>Пасхальные игры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Светлый праздник Пасха!</dc:title>
  <dc:creator>шибков</dc:creator>
  <cp:lastModifiedBy>шибков</cp:lastModifiedBy>
  <cp:revision>24</cp:revision>
  <dcterms:created xsi:type="dcterms:W3CDTF">2017-04-23T15:56:11Z</dcterms:created>
  <dcterms:modified xsi:type="dcterms:W3CDTF">2017-06-04T17:42:07Z</dcterms:modified>
</cp:coreProperties>
</file>