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35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EE98-A827-4C1B-90B6-279F329B7D7C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37C4-8362-46FC-B7C9-D9615ECB7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596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EE98-A827-4C1B-90B6-279F329B7D7C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37C4-8362-46FC-B7C9-D9615ECB7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396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EE98-A827-4C1B-90B6-279F329B7D7C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37C4-8362-46FC-B7C9-D9615ECB7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804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EE98-A827-4C1B-90B6-279F329B7D7C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37C4-8362-46FC-B7C9-D9615ECB7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76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EE98-A827-4C1B-90B6-279F329B7D7C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37C4-8362-46FC-B7C9-D9615ECB7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385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EE98-A827-4C1B-90B6-279F329B7D7C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37C4-8362-46FC-B7C9-D9615ECB7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45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EE98-A827-4C1B-90B6-279F329B7D7C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37C4-8362-46FC-B7C9-D9615ECB7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127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EE98-A827-4C1B-90B6-279F329B7D7C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37C4-8362-46FC-B7C9-D9615ECB7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819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EE98-A827-4C1B-90B6-279F329B7D7C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37C4-8362-46FC-B7C9-D9615ECB7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49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EE98-A827-4C1B-90B6-279F329B7D7C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37C4-8362-46FC-B7C9-D9615ECB7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422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EE98-A827-4C1B-90B6-279F329B7D7C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37C4-8362-46FC-B7C9-D9615ECB7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366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BEE98-A827-4C1B-90B6-279F329B7D7C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C37C4-8362-46FC-B7C9-D9615ECB7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207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348880"/>
            <a:ext cx="6400800" cy="237626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Урок математики «Умножение на 1»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399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90902" y="584723"/>
            <a:ext cx="1152128" cy="5760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90902" y="1570352"/>
            <a:ext cx="1152128" cy="5760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90902" y="2600408"/>
            <a:ext cx="1152128" cy="5760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777598" y="2618241"/>
            <a:ext cx="1152128" cy="5760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28956" y="2600408"/>
            <a:ext cx="1152128" cy="5760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32240" y="2601837"/>
            <a:ext cx="1152128" cy="5760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762384" y="1601482"/>
            <a:ext cx="1152128" cy="5760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720303" y="1601482"/>
            <a:ext cx="1152128" cy="5760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732240" y="1601482"/>
            <a:ext cx="1152128" cy="5760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762384" y="584723"/>
            <a:ext cx="1152128" cy="5760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16016" y="584723"/>
            <a:ext cx="1152128" cy="5760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732240" y="584723"/>
            <a:ext cx="1152128" cy="5760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331640" y="4077072"/>
            <a:ext cx="5904656" cy="15841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Скольким покупателям я смогу продать 12 пирожных?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5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367240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Домашнее задание№9, № 10.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</a:t>
            </a:r>
            <a:r>
              <a:rPr lang="ru-RU" sz="4000" b="1" dirty="0" smtClean="0"/>
              <a:t>  </a:t>
            </a:r>
            <a:r>
              <a:rPr lang="ru-RU" sz="4000" b="1" dirty="0" smtClean="0">
                <a:solidFill>
                  <a:srgbClr val="C00000"/>
                </a:solidFill>
              </a:rPr>
              <a:t>Всем спасибо за работу!!!!!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2233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Мы сюда пришли учиться,</a:t>
            </a:r>
          </a:p>
          <a:p>
            <a:pPr marL="0" indent="0" algn="ctr"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Не лениться, а трудиться.</a:t>
            </a:r>
          </a:p>
          <a:p>
            <a:pPr marL="0" indent="0" algn="ctr"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Работаем старательно,</a:t>
            </a:r>
          </a:p>
          <a:p>
            <a:pPr marL="0" indent="0" algn="ctr"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Слушаем внимательно.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160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Математический марафон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    18 : 3 * 4:8*6:9*7:2*3=</a:t>
            </a:r>
          </a:p>
          <a:p>
            <a:pPr marL="0" indent="0">
              <a:buNone/>
            </a:pPr>
            <a:endParaRPr lang="ru-RU" sz="4800" dirty="0" smtClean="0"/>
          </a:p>
          <a:p>
            <a:pPr marL="0" indent="0">
              <a:buNone/>
            </a:pPr>
            <a:r>
              <a:rPr lang="ru-RU" sz="4800" dirty="0" smtClean="0"/>
              <a:t>      81:9*4:9*6:8*7:3*5=</a:t>
            </a:r>
          </a:p>
          <a:p>
            <a:pPr marL="0" indent="0">
              <a:buNone/>
            </a:pPr>
            <a:endParaRPr lang="ru-RU" sz="4800" dirty="0" smtClean="0"/>
          </a:p>
          <a:p>
            <a:pPr marL="0" indent="0">
              <a:buNone/>
            </a:pPr>
            <a:r>
              <a:rPr lang="ru-RU" sz="4800" dirty="0" smtClean="0"/>
              <a:t>      56:7*4:8*9:9*7:7*5=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820120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130425"/>
            <a:ext cx="8134672" cy="1470025"/>
          </a:xfrm>
        </p:spPr>
        <p:txBody>
          <a:bodyPr/>
          <a:lstStyle/>
          <a:p>
            <a:r>
              <a:rPr lang="en-US" dirty="0" smtClean="0"/>
              <a:t>1+1+1+1+1+1+1+1+1+1+1+1+1+1=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61864" y="3600450"/>
            <a:ext cx="6858000" cy="1655762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rgbClr val="C00000"/>
                </a:solidFill>
              </a:rPr>
              <a:t>1*13</a:t>
            </a:r>
          </a:p>
          <a:p>
            <a:r>
              <a:rPr lang="en-US" sz="6600" dirty="0" smtClean="0">
                <a:solidFill>
                  <a:srgbClr val="C00000"/>
                </a:solidFill>
              </a:rPr>
              <a:t>13*1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9349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507288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1+1+1+1+1+1+1+1+1+1+1+1+1+1+(1)=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522686"/>
            <a:ext cx="78867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sz="6600" dirty="0" smtClean="0"/>
              <a:t>1*14</a:t>
            </a:r>
          </a:p>
          <a:p>
            <a:pPr marL="0" indent="0" algn="ctr">
              <a:buNone/>
            </a:pPr>
            <a:r>
              <a:rPr lang="en-US" sz="6600" dirty="0" smtClean="0"/>
              <a:t>=</a:t>
            </a:r>
          </a:p>
          <a:p>
            <a:pPr marL="0" indent="0" algn="ctr">
              <a:buNone/>
            </a:pPr>
            <a:r>
              <a:rPr lang="en-US" sz="6600" dirty="0" smtClean="0"/>
              <a:t>14*1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00799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229600" cy="4525963"/>
          </a:xfrm>
          <a:noFill/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800" dirty="0" smtClean="0"/>
          </a:p>
          <a:p>
            <a:pPr marL="0" indent="0" algn="ctr">
              <a:buNone/>
            </a:pPr>
            <a:r>
              <a:rPr lang="ru-RU" sz="5400" dirty="0" smtClean="0"/>
              <a:t>При умножении любого числа на </a:t>
            </a:r>
            <a:r>
              <a:rPr lang="ru-RU" sz="5400" dirty="0" smtClean="0">
                <a:solidFill>
                  <a:srgbClr val="C00000"/>
                </a:solidFill>
              </a:rPr>
              <a:t>1 </a:t>
            </a:r>
          </a:p>
          <a:p>
            <a:pPr marL="0" indent="0" algn="ctr">
              <a:buNone/>
            </a:pPr>
            <a:r>
              <a:rPr lang="ru-RU" sz="5400" dirty="0" smtClean="0"/>
              <a:t>получается то число, которое </a:t>
            </a:r>
            <a:r>
              <a:rPr lang="ru-RU" sz="5400" dirty="0" smtClean="0"/>
              <a:t>умножали.</a:t>
            </a:r>
          </a:p>
          <a:p>
            <a:pPr marL="0" indent="0" algn="ctr">
              <a:buNone/>
            </a:pPr>
            <a:r>
              <a:rPr lang="en-US" sz="5400" dirty="0">
                <a:solidFill>
                  <a:srgbClr val="C00000"/>
                </a:solidFill>
              </a:rPr>
              <a:t>a*1=1*a</a:t>
            </a:r>
            <a:endParaRPr lang="ru-RU" sz="5400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1662671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44645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</a:t>
            </a:r>
            <a:r>
              <a:rPr lang="ru-RU" sz="3200" dirty="0" smtClean="0"/>
              <a:t>Карамели – 2 </a:t>
            </a:r>
            <a:r>
              <a:rPr lang="ru-RU" sz="3200" dirty="0" err="1" smtClean="0"/>
              <a:t>кор</a:t>
            </a:r>
            <a:r>
              <a:rPr lang="ru-RU" sz="3200" dirty="0" smtClean="0"/>
              <a:t>. </a:t>
            </a:r>
            <a:r>
              <a:rPr lang="ru-RU" sz="3200" dirty="0"/>
              <a:t>п</a:t>
            </a:r>
            <a:r>
              <a:rPr lang="ru-RU" sz="3200" dirty="0" smtClean="0"/>
              <a:t>о 14 кг     Всего кг?</a:t>
            </a:r>
          </a:p>
          <a:p>
            <a:pPr marL="0" indent="0">
              <a:buNone/>
            </a:pPr>
            <a:r>
              <a:rPr lang="ru-RU" sz="3200" dirty="0" smtClean="0"/>
              <a:t>    Шоколада -  16 кг</a:t>
            </a:r>
            <a:endParaRPr lang="ru-RU" sz="3200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5321457" y="1744645"/>
            <a:ext cx="216024" cy="936104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3356992"/>
            <a:ext cx="1656184" cy="115212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Карамель</a:t>
            </a:r>
          </a:p>
          <a:p>
            <a:pPr algn="ctr"/>
            <a:r>
              <a:rPr lang="ru-RU" dirty="0" smtClean="0"/>
              <a:t>14 кг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3356992"/>
            <a:ext cx="1728192" cy="115212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Карамель</a:t>
            </a:r>
          </a:p>
          <a:p>
            <a:pPr algn="ctr"/>
            <a:r>
              <a:rPr lang="ru-RU"/>
              <a:t>14 кг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92080" y="3140968"/>
            <a:ext cx="2304256" cy="1368152"/>
          </a:xfrm>
          <a:prstGeom prst="round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ШОКОЛАД</a:t>
            </a:r>
          </a:p>
          <a:p>
            <a:pPr algn="ctr"/>
            <a:r>
              <a:rPr lang="ru-RU" dirty="0" smtClean="0"/>
              <a:t>16 кг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658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90514" y="93775"/>
            <a:ext cx="1584176" cy="24482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                        </a:t>
            </a:r>
            <a:r>
              <a:rPr lang="ru-RU" dirty="0" smtClean="0">
                <a:solidFill>
                  <a:schemeClr val="tx1"/>
                </a:solidFill>
              </a:rPr>
              <a:t>7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63414" y="246278"/>
            <a:ext cx="1584176" cy="24482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21814" y="483924"/>
            <a:ext cx="1584176" cy="24482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459732" y="655088"/>
            <a:ext cx="1584176" cy="24482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224229" y="826252"/>
            <a:ext cx="1584176" cy="24482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77417" y="996165"/>
            <a:ext cx="1584176" cy="24482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81414" y="1445940"/>
            <a:ext cx="1584176" cy="24482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94874" y="1667373"/>
            <a:ext cx="576064" cy="342328"/>
          </a:xfrm>
          <a:prstGeom prst="rect">
            <a:avLst/>
          </a:prstGeom>
          <a:solidFill>
            <a:schemeClr val="accent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торт</a:t>
            </a:r>
            <a:endParaRPr lang="ru-RU" sz="16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572294" y="1667373"/>
            <a:ext cx="576064" cy="342328"/>
          </a:xfrm>
          <a:prstGeom prst="rect">
            <a:avLst/>
          </a:prstGeom>
          <a:solidFill>
            <a:schemeClr val="accent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торт</a:t>
            </a:r>
            <a:endParaRPr lang="ru-RU" sz="16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576128" y="2257054"/>
            <a:ext cx="576064" cy="342328"/>
          </a:xfrm>
          <a:prstGeom prst="rect">
            <a:avLst/>
          </a:prstGeom>
          <a:solidFill>
            <a:schemeClr val="accent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торт</a:t>
            </a:r>
            <a:endParaRPr lang="ru-RU" sz="16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790040" y="2223194"/>
            <a:ext cx="576064" cy="342328"/>
          </a:xfrm>
          <a:prstGeom prst="rect">
            <a:avLst/>
          </a:prstGeom>
          <a:solidFill>
            <a:schemeClr val="accent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торт</a:t>
            </a:r>
            <a:endParaRPr lang="ru-RU" sz="16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572294" y="2795970"/>
            <a:ext cx="576064" cy="342328"/>
          </a:xfrm>
          <a:prstGeom prst="rect">
            <a:avLst/>
          </a:prstGeom>
          <a:solidFill>
            <a:schemeClr val="accent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торт</a:t>
            </a:r>
            <a:endParaRPr lang="ru-RU" sz="16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797615" y="2800608"/>
            <a:ext cx="576064" cy="342328"/>
          </a:xfrm>
          <a:prstGeom prst="rect">
            <a:avLst/>
          </a:prstGeom>
          <a:solidFill>
            <a:schemeClr val="accent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торт</a:t>
            </a:r>
            <a:endParaRPr lang="ru-RU" sz="16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572294" y="3299948"/>
            <a:ext cx="576064" cy="342328"/>
          </a:xfrm>
          <a:prstGeom prst="rect">
            <a:avLst/>
          </a:prstGeom>
          <a:solidFill>
            <a:schemeClr val="accent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торт</a:t>
            </a:r>
            <a:endParaRPr lang="ru-RU" sz="16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790040" y="3320556"/>
            <a:ext cx="576064" cy="342328"/>
          </a:xfrm>
          <a:prstGeom prst="rect">
            <a:avLst/>
          </a:prstGeom>
          <a:solidFill>
            <a:schemeClr val="accent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торт</a:t>
            </a:r>
            <a:endParaRPr lang="ru-RU" sz="16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5652120" y="2219654"/>
            <a:ext cx="1872208" cy="258849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u="sng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                              9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5357640" y="2477074"/>
            <a:ext cx="1872208" cy="258849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091425" y="2734494"/>
            <a:ext cx="1872208" cy="258849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                        9          9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4851515" y="2932196"/>
            <a:ext cx="1872208" cy="258849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621563" y="3167898"/>
            <a:ext cx="1872208" cy="258849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381653" y="3403600"/>
            <a:ext cx="1872208" cy="258849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184558" y="3612752"/>
            <a:ext cx="1872208" cy="258849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989381" y="3841520"/>
            <a:ext cx="1872208" cy="258849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700690" y="4061287"/>
            <a:ext cx="1951429" cy="236872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                              1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3920753" y="4064395"/>
            <a:ext cx="1397706" cy="31817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рулет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3931712" y="4462145"/>
            <a:ext cx="1397706" cy="31817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рулет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3931712" y="4863003"/>
            <a:ext cx="1397706" cy="31817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рулет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944648" y="5272510"/>
            <a:ext cx="1397706" cy="31817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рулет</a:t>
            </a:r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3959529" y="5666990"/>
            <a:ext cx="1397706" cy="31817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рулет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3977551" y="6052776"/>
            <a:ext cx="1397706" cy="31817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рулет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5436096" y="648345"/>
            <a:ext cx="354937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Чего больше </a:t>
            </a:r>
          </a:p>
          <a:p>
            <a:r>
              <a:rPr lang="ru-RU" sz="4400" b="1" dirty="0" smtClean="0"/>
              <a:t>и на сколько?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407939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3131" y="439688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67558" y="439688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566804" y="425791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39253" y="868062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63697" y="868062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76079" y="1330809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41960" y="1309280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566804" y="1751947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39252" y="1743759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363130" y="1751947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363131" y="1335249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363131" y="879251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160616" y="1752137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167556" y="1354088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167557" y="896888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894341" y="1752137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894342" y="1336649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43838" y="425791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894343" y="868062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898368" y="439688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700287" y="1752327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706135" y="1309280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702008" y="882735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702009" y="439688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470019" y="1757132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470020" y="1309280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472408" y="868062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470020" y="439688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6639887" y="1794575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6639887" y="1334564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639888" y="879251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666549" y="439688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7459220" y="1793556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7460098" y="1334564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460099" y="896888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460100" y="425791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8296982" y="1798515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8296983" y="1354088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8296984" y="898973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8296985" y="425791"/>
            <a:ext cx="615611" cy="25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93" y="2017687"/>
            <a:ext cx="1282826" cy="1282826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694" y="2034284"/>
            <a:ext cx="1282826" cy="1282826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522" y="2060253"/>
            <a:ext cx="1282826" cy="1282826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765" y="2064693"/>
            <a:ext cx="1282826" cy="1282826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0733" y="2079495"/>
            <a:ext cx="1282826" cy="1282826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679" y="2064822"/>
            <a:ext cx="1282826" cy="1282826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411" y="2079495"/>
            <a:ext cx="1282826" cy="1282826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1316402" y="4056622"/>
            <a:ext cx="58695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Было 40 пирожных. Продали семи покупателям по 4 пирожных. Сколько пирожных осталось?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18259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кстура гранж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523</TotalTime>
  <Words>160</Words>
  <Application>Microsoft Office PowerPoint</Application>
  <PresentationFormat>Экран (4:3)</PresentationFormat>
  <Paragraphs>88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Математический марафон</vt:lpstr>
      <vt:lpstr>1+1+1+1+1+1+1+1+1+1+1+1+1+1=</vt:lpstr>
      <vt:lpstr>1+1+1+1+1+1+1+1+1+1+1+1+1+1+(1)=</vt:lpstr>
      <vt:lpstr>Презентация PowerPoint</vt:lpstr>
      <vt:lpstr>ЗАДАЧА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Ирина</cp:lastModifiedBy>
  <cp:revision>19</cp:revision>
  <dcterms:created xsi:type="dcterms:W3CDTF">2017-05-31T10:04:58Z</dcterms:created>
  <dcterms:modified xsi:type="dcterms:W3CDTF">2017-06-04T18:17:12Z</dcterms:modified>
</cp:coreProperties>
</file>