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59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C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50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EC876-B636-4024-97A3-700813B2D5B9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E521E8B-8BAB-4181-A23D-7C30DACD7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EC876-B636-4024-97A3-700813B2D5B9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21E8B-8BAB-4181-A23D-7C30DACD7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EC876-B636-4024-97A3-700813B2D5B9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21E8B-8BAB-4181-A23D-7C30DACD7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EC876-B636-4024-97A3-700813B2D5B9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E521E8B-8BAB-4181-A23D-7C30DACD7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EC876-B636-4024-97A3-700813B2D5B9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21E8B-8BAB-4181-A23D-7C30DACD79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EC876-B636-4024-97A3-700813B2D5B9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21E8B-8BAB-4181-A23D-7C30DACD7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EC876-B636-4024-97A3-700813B2D5B9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E521E8B-8BAB-4181-A23D-7C30DACD79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EC876-B636-4024-97A3-700813B2D5B9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21E8B-8BAB-4181-A23D-7C30DACD7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EC876-B636-4024-97A3-700813B2D5B9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21E8B-8BAB-4181-A23D-7C30DACD7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EC876-B636-4024-97A3-700813B2D5B9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21E8B-8BAB-4181-A23D-7C30DACD7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EC876-B636-4024-97A3-700813B2D5B9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21E8B-8BAB-4181-A23D-7C30DACD79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35EC876-B636-4024-97A3-700813B2D5B9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E521E8B-8BAB-4181-A23D-7C30DACD79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79912" y="3501009"/>
            <a:ext cx="5059288" cy="1584175"/>
          </a:xfrm>
        </p:spPr>
        <p:txBody>
          <a:bodyPr/>
          <a:lstStyle/>
          <a:p>
            <a:r>
              <a:rPr lang="ru-RU" dirty="0"/>
              <a:t>СНЕГИРЬ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980728"/>
            <a:ext cx="8458200" cy="14401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63588" y="1268760"/>
            <a:ext cx="7704856" cy="4968552"/>
          </a:xfrm>
          <a:prstGeom prst="rect">
            <a:avLst/>
          </a:prstGeom>
          <a:solidFill>
            <a:srgbClr val="2BC3CB"/>
          </a:solidFill>
          <a:ln>
            <a:solidFill>
              <a:srgbClr val="2BC3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4499992" y="4365104"/>
            <a:ext cx="3888432" cy="576064"/>
          </a:xfrm>
          <a:prstGeom prst="line">
            <a:avLst/>
          </a:prstGeom>
          <a:ln w="7620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139952" y="4295119"/>
            <a:ext cx="1296144" cy="396966"/>
          </a:xfrm>
          <a:prstGeom prst="line">
            <a:avLst/>
          </a:prstGeom>
          <a:ln w="7620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4788024" y="4797152"/>
            <a:ext cx="720080" cy="1070838"/>
          </a:xfrm>
          <a:prstGeom prst="line">
            <a:avLst/>
          </a:prstGeom>
          <a:ln w="7620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9515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63588" y="1268760"/>
            <a:ext cx="7704856" cy="4968552"/>
          </a:xfrm>
          <a:prstGeom prst="rect">
            <a:avLst/>
          </a:prstGeom>
          <a:solidFill>
            <a:srgbClr val="2BC3CB"/>
          </a:solidFill>
          <a:ln>
            <a:solidFill>
              <a:srgbClr val="2BC3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4499992" y="4365104"/>
            <a:ext cx="3888432" cy="576064"/>
          </a:xfrm>
          <a:prstGeom prst="line">
            <a:avLst/>
          </a:prstGeom>
          <a:ln w="7620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275762" y="4365104"/>
            <a:ext cx="1296144" cy="396966"/>
          </a:xfrm>
          <a:prstGeom prst="line">
            <a:avLst/>
          </a:prstGeom>
          <a:ln w="7620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4923834" y="4843204"/>
            <a:ext cx="720080" cy="1070838"/>
          </a:xfrm>
          <a:prstGeom prst="line">
            <a:avLst/>
          </a:prstGeom>
          <a:ln w="7620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" name="Овал 1"/>
          <p:cNvSpPr/>
          <p:nvPr/>
        </p:nvSpPr>
        <p:spPr>
          <a:xfrm>
            <a:off x="4932040" y="2816932"/>
            <a:ext cx="1944216" cy="18722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123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63588" y="1268760"/>
            <a:ext cx="7704856" cy="4968552"/>
          </a:xfrm>
          <a:prstGeom prst="rect">
            <a:avLst/>
          </a:prstGeom>
          <a:solidFill>
            <a:srgbClr val="2BC3CB"/>
          </a:solidFill>
          <a:ln>
            <a:solidFill>
              <a:srgbClr val="2BC3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4499992" y="4365104"/>
            <a:ext cx="3888432" cy="576064"/>
          </a:xfrm>
          <a:prstGeom prst="line">
            <a:avLst/>
          </a:prstGeom>
          <a:ln w="7620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186986" y="4365104"/>
            <a:ext cx="1296144" cy="396966"/>
          </a:xfrm>
          <a:prstGeom prst="line">
            <a:avLst/>
          </a:prstGeom>
          <a:ln w="7620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4716016" y="4806693"/>
            <a:ext cx="720080" cy="1070838"/>
          </a:xfrm>
          <a:prstGeom prst="line">
            <a:avLst/>
          </a:prstGeom>
          <a:ln w="7620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" name="Овал 1"/>
          <p:cNvSpPr/>
          <p:nvPr/>
        </p:nvSpPr>
        <p:spPr>
          <a:xfrm>
            <a:off x="4932040" y="2816932"/>
            <a:ext cx="1944216" cy="18722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4355976" y="1988840"/>
            <a:ext cx="1224136" cy="115212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690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63588" y="1268760"/>
            <a:ext cx="7704856" cy="4968552"/>
          </a:xfrm>
          <a:prstGeom prst="rect">
            <a:avLst/>
          </a:prstGeom>
          <a:solidFill>
            <a:srgbClr val="2BC3CB"/>
          </a:solidFill>
          <a:ln>
            <a:solidFill>
              <a:srgbClr val="2BC3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4499992" y="4365104"/>
            <a:ext cx="3888432" cy="576064"/>
          </a:xfrm>
          <a:prstGeom prst="line">
            <a:avLst/>
          </a:prstGeom>
          <a:ln w="7620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275228" y="4381764"/>
            <a:ext cx="1296144" cy="396966"/>
          </a:xfrm>
          <a:prstGeom prst="line">
            <a:avLst/>
          </a:prstGeom>
          <a:ln w="7620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4796052" y="4864917"/>
            <a:ext cx="720080" cy="1070838"/>
          </a:xfrm>
          <a:prstGeom prst="line">
            <a:avLst/>
          </a:prstGeom>
          <a:ln w="7620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" name="Капля 9"/>
          <p:cNvSpPr/>
          <p:nvPr/>
        </p:nvSpPr>
        <p:spPr>
          <a:xfrm rot="16200000">
            <a:off x="6188152" y="4316627"/>
            <a:ext cx="1008111" cy="924207"/>
          </a:xfrm>
          <a:prstGeom prst="teardrop">
            <a:avLst>
              <a:gd name="adj" fmla="val 982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4932040" y="2816932"/>
            <a:ext cx="1944216" cy="18722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Хорда 7"/>
          <p:cNvSpPr/>
          <p:nvPr/>
        </p:nvSpPr>
        <p:spPr>
          <a:xfrm rot="9958240">
            <a:off x="5864116" y="2856374"/>
            <a:ext cx="1656184" cy="1620180"/>
          </a:xfrm>
          <a:prstGeom prst="chord">
            <a:avLst>
              <a:gd name="adj1" fmla="val 2700000"/>
              <a:gd name="adj2" fmla="val 15103105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4355976" y="1988840"/>
            <a:ext cx="1224136" cy="115212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2921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63588" y="1268760"/>
            <a:ext cx="7704856" cy="4968552"/>
          </a:xfrm>
          <a:prstGeom prst="rect">
            <a:avLst/>
          </a:prstGeom>
          <a:solidFill>
            <a:srgbClr val="2BC3CB"/>
          </a:solidFill>
          <a:ln>
            <a:solidFill>
              <a:srgbClr val="2BC3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4499992" y="4365104"/>
            <a:ext cx="3888432" cy="576064"/>
          </a:xfrm>
          <a:prstGeom prst="line">
            <a:avLst/>
          </a:prstGeom>
          <a:ln w="7620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189543" y="4365104"/>
            <a:ext cx="1296144" cy="396966"/>
          </a:xfrm>
          <a:prstGeom prst="line">
            <a:avLst/>
          </a:prstGeom>
          <a:ln w="7620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4837615" y="4778730"/>
            <a:ext cx="720080" cy="1070838"/>
          </a:xfrm>
          <a:prstGeom prst="line">
            <a:avLst/>
          </a:prstGeom>
          <a:ln w="7620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" name="Капля 9"/>
          <p:cNvSpPr/>
          <p:nvPr/>
        </p:nvSpPr>
        <p:spPr>
          <a:xfrm rot="16200000">
            <a:off x="6188152" y="4316627"/>
            <a:ext cx="1008111" cy="924207"/>
          </a:xfrm>
          <a:prstGeom prst="teardrop">
            <a:avLst>
              <a:gd name="adj" fmla="val 982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4932040" y="2816932"/>
            <a:ext cx="1944216" cy="18722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Хорда 7"/>
          <p:cNvSpPr/>
          <p:nvPr/>
        </p:nvSpPr>
        <p:spPr>
          <a:xfrm rot="9958240">
            <a:off x="5864116" y="2856374"/>
            <a:ext cx="1656184" cy="1620180"/>
          </a:xfrm>
          <a:prstGeom prst="chord">
            <a:avLst>
              <a:gd name="adj1" fmla="val 2700000"/>
              <a:gd name="adj2" fmla="val 15103105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4355976" y="1988840"/>
            <a:ext cx="1224136" cy="115212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716016" y="2276872"/>
            <a:ext cx="360040" cy="28803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rot="15947127">
            <a:off x="3887924" y="2278962"/>
            <a:ext cx="360040" cy="693914"/>
          </a:xfrm>
          <a:prstGeom prst="triangl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77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6000" dirty="0">
                <a:effectLst/>
              </a:rPr>
              <a:t>Тебе пригодиться: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060848"/>
            <a:ext cx="7808912" cy="4514056"/>
          </a:xfrm>
        </p:spPr>
        <p:txBody>
          <a:bodyPr>
            <a:normAutofit fontScale="85000" lnSpcReduction="20000"/>
          </a:bodyPr>
          <a:lstStyle/>
          <a:p>
            <a:pPr marL="514350" indent="-514350" algn="ctr">
              <a:buAutoNum type="arabicPeriod"/>
            </a:pPr>
            <a:r>
              <a:rPr lang="ru-RU" sz="4600" dirty="0">
                <a:solidFill>
                  <a:schemeClr val="tx1"/>
                </a:solidFill>
              </a:rPr>
              <a:t>Цветная бумага</a:t>
            </a:r>
          </a:p>
          <a:p>
            <a:pPr marL="514350" indent="-514350" algn="ctr">
              <a:buAutoNum type="arabicPeriod"/>
            </a:pPr>
            <a:r>
              <a:rPr lang="ru-RU" sz="4600" dirty="0">
                <a:solidFill>
                  <a:schemeClr val="tx1"/>
                </a:solidFill>
              </a:rPr>
              <a:t>Ножницы</a:t>
            </a:r>
          </a:p>
          <a:p>
            <a:pPr marL="514350" indent="-514350" algn="ctr">
              <a:buAutoNum type="arabicPeriod"/>
            </a:pPr>
            <a:r>
              <a:rPr lang="ru-RU" sz="4600" dirty="0">
                <a:solidFill>
                  <a:schemeClr val="tx1"/>
                </a:solidFill>
              </a:rPr>
              <a:t>Клей ПВА</a:t>
            </a:r>
          </a:p>
          <a:p>
            <a:pPr marL="514350" indent="-514350" algn="ctr">
              <a:buAutoNum type="arabicPeriod"/>
            </a:pPr>
            <a:r>
              <a:rPr lang="ru-RU" sz="4600" dirty="0">
                <a:solidFill>
                  <a:schemeClr val="tx1"/>
                </a:solidFill>
              </a:rPr>
              <a:t>Ватные диски</a:t>
            </a:r>
          </a:p>
          <a:p>
            <a:pPr marL="514350" indent="-514350" algn="ctr">
              <a:buAutoNum type="arabicPeriod"/>
            </a:pPr>
            <a:r>
              <a:rPr lang="ru-RU" sz="4600" dirty="0">
                <a:solidFill>
                  <a:schemeClr val="tx1"/>
                </a:solidFill>
              </a:rPr>
              <a:t>Гуашь (краски)</a:t>
            </a:r>
          </a:p>
          <a:p>
            <a:pPr marL="514350" indent="-514350" algn="ctr">
              <a:buAutoNum type="arabicPeriod"/>
            </a:pPr>
            <a:r>
              <a:rPr lang="ru-RU" sz="4600" dirty="0">
                <a:solidFill>
                  <a:schemeClr val="tx1"/>
                </a:solidFill>
              </a:rPr>
              <a:t>Кисточка</a:t>
            </a:r>
          </a:p>
          <a:p>
            <a:pPr marL="514350" indent="-514350" algn="ctr">
              <a:buAutoNum type="arabicPeriod"/>
            </a:pPr>
            <a:r>
              <a:rPr lang="ru-RU" sz="4600" dirty="0">
                <a:solidFill>
                  <a:schemeClr val="tx1"/>
                </a:solidFill>
              </a:rPr>
              <a:t>Баночка</a:t>
            </a:r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3270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427" y="18864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dirty="0">
                <a:effectLst/>
              </a:rPr>
              <a:t>СНЕГИРЬ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9" t="4392" r="13349" b="4860"/>
          <a:stretch/>
        </p:blipFill>
        <p:spPr>
          <a:xfrm>
            <a:off x="1187624" y="1340768"/>
            <a:ext cx="6583025" cy="5123656"/>
          </a:xfrm>
        </p:spPr>
      </p:pic>
    </p:spTree>
    <p:extLst>
      <p:ext uri="{BB962C8B-B14F-4D97-AF65-F5344CB8AC3E}">
        <p14:creationId xmlns:p14="http://schemas.microsoft.com/office/powerpoint/2010/main" val="4291290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51520" y="1700808"/>
            <a:ext cx="3024336" cy="288032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436096" y="1700808"/>
            <a:ext cx="3024336" cy="288032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635896" y="2996952"/>
            <a:ext cx="1224136" cy="0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2378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51520" y="1700808"/>
            <a:ext cx="3024336" cy="288032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635896" y="2996952"/>
            <a:ext cx="1224136" cy="0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5724128" y="1984648"/>
            <a:ext cx="2376264" cy="231264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665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51520" y="1700808"/>
            <a:ext cx="3024336" cy="288032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635896" y="2996952"/>
            <a:ext cx="1224136" cy="0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Хорда 1"/>
          <p:cNvSpPr/>
          <p:nvPr/>
        </p:nvSpPr>
        <p:spPr>
          <a:xfrm rot="12272160">
            <a:off x="6232895" y="2320295"/>
            <a:ext cx="2404844" cy="2251942"/>
          </a:xfrm>
          <a:prstGeom prst="chord">
            <a:avLst>
              <a:gd name="adj1" fmla="val 2781478"/>
              <a:gd name="adj2" fmla="val 1620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Хорда 7"/>
          <p:cNvSpPr/>
          <p:nvPr/>
        </p:nvSpPr>
        <p:spPr>
          <a:xfrm rot="720099">
            <a:off x="4994909" y="2323215"/>
            <a:ext cx="2319547" cy="2246102"/>
          </a:xfrm>
          <a:prstGeom prst="chord">
            <a:avLst>
              <a:gd name="adj1" fmla="val 2781478"/>
              <a:gd name="adj2" fmla="val 1620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115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 стрелкой 6"/>
          <p:cNvCxnSpPr/>
          <p:nvPr/>
        </p:nvCxnSpPr>
        <p:spPr>
          <a:xfrm>
            <a:off x="3635896" y="2996952"/>
            <a:ext cx="1224136" cy="0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Хорда 7"/>
          <p:cNvSpPr/>
          <p:nvPr/>
        </p:nvSpPr>
        <p:spPr>
          <a:xfrm rot="1438016">
            <a:off x="1090693" y="2139260"/>
            <a:ext cx="2319547" cy="2246102"/>
          </a:xfrm>
          <a:prstGeom prst="chord">
            <a:avLst>
              <a:gd name="adj1" fmla="val 2781478"/>
              <a:gd name="adj2" fmla="val 1620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Хорда 5"/>
          <p:cNvSpPr/>
          <p:nvPr/>
        </p:nvSpPr>
        <p:spPr>
          <a:xfrm rot="1274397">
            <a:off x="5788288" y="2104188"/>
            <a:ext cx="2319547" cy="2246102"/>
          </a:xfrm>
          <a:prstGeom prst="chord">
            <a:avLst>
              <a:gd name="adj1" fmla="val 2781478"/>
              <a:gd name="adj2" fmla="val 1620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364088" y="3262311"/>
            <a:ext cx="39604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6084168" y="3227239"/>
            <a:ext cx="396044" cy="1753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6888800" y="3209703"/>
            <a:ext cx="396044" cy="350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7590585" y="3209703"/>
            <a:ext cx="396044" cy="350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9529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540888" y="3933056"/>
            <a:ext cx="2376264" cy="231264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672701" y="5072220"/>
            <a:ext cx="1224136" cy="0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5832140" y="4010000"/>
            <a:ext cx="2376264" cy="23126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242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 стрелкой 6"/>
          <p:cNvCxnSpPr/>
          <p:nvPr/>
        </p:nvCxnSpPr>
        <p:spPr>
          <a:xfrm>
            <a:off x="3995936" y="2190029"/>
            <a:ext cx="1224136" cy="0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Хорда 7"/>
          <p:cNvSpPr/>
          <p:nvPr/>
        </p:nvSpPr>
        <p:spPr>
          <a:xfrm rot="1438016">
            <a:off x="1124943" y="1066978"/>
            <a:ext cx="2319547" cy="2246102"/>
          </a:xfrm>
          <a:prstGeom prst="chord">
            <a:avLst>
              <a:gd name="adj1" fmla="val 2781478"/>
              <a:gd name="adj2" fmla="val 1620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Хорда 9"/>
          <p:cNvSpPr/>
          <p:nvPr/>
        </p:nvSpPr>
        <p:spPr>
          <a:xfrm rot="1438016">
            <a:off x="5864303" y="1080924"/>
            <a:ext cx="2319547" cy="2246102"/>
          </a:xfrm>
          <a:prstGeom prst="chord">
            <a:avLst>
              <a:gd name="adj1" fmla="val 2781478"/>
              <a:gd name="adj2" fmla="val 1620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Капля 21"/>
          <p:cNvSpPr/>
          <p:nvPr/>
        </p:nvSpPr>
        <p:spPr>
          <a:xfrm rot="16200000">
            <a:off x="6015964" y="4409537"/>
            <a:ext cx="2016224" cy="2272854"/>
          </a:xfrm>
          <a:prstGeom prst="teardrop">
            <a:avLst>
              <a:gd name="adj" fmla="val 982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66" y="4510963"/>
            <a:ext cx="2298700" cy="2043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" name="Прямая со стрелкой 23"/>
          <p:cNvCxnSpPr/>
          <p:nvPr/>
        </p:nvCxnSpPr>
        <p:spPr>
          <a:xfrm>
            <a:off x="4059649" y="5301208"/>
            <a:ext cx="1224136" cy="0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12156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111</TotalTime>
  <Words>18</Words>
  <Application>Microsoft Office PowerPoint</Application>
  <PresentationFormat>Экран (4:3)</PresentationFormat>
  <Paragraphs>10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Franklin Gothic Book</vt:lpstr>
      <vt:lpstr>Franklin Gothic Medium</vt:lpstr>
      <vt:lpstr>Wingdings 2</vt:lpstr>
      <vt:lpstr>Трек</vt:lpstr>
      <vt:lpstr>СНЕГИРЬ</vt:lpstr>
      <vt:lpstr>Тебе пригодиться:</vt:lpstr>
      <vt:lpstr>СНЕГИРЬ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Тебе пригодиться:</dc:title>
  <dc:creator>админ</dc:creator>
  <cp:lastModifiedBy>мвидео</cp:lastModifiedBy>
  <cp:revision>9</cp:revision>
  <dcterms:created xsi:type="dcterms:W3CDTF">2014-12-02T17:40:52Z</dcterms:created>
  <dcterms:modified xsi:type="dcterms:W3CDTF">2017-06-04T16:48:49Z</dcterms:modified>
</cp:coreProperties>
</file>