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2000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 по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произведению С.Лагерлёф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Назарете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214950"/>
            <a:ext cx="7854696" cy="164305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sz="3200" dirty="0" smtClean="0"/>
              <a:t>Составила учитель начальных классов ГБОУ»Школа № 41</a:t>
            </a:r>
          </a:p>
          <a:p>
            <a:r>
              <a:rPr lang="ru-RU" sz="3200" dirty="0" err="1" smtClean="0"/>
              <a:t>Зимарина</a:t>
            </a:r>
            <a:r>
              <a:rPr lang="ru-RU" sz="3200" dirty="0" smtClean="0"/>
              <a:t> В.В.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571744"/>
            <a:ext cx="3857652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Что получалось у Иисуса?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прекрасные фигурки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довольно большие фигурки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не очень красивые, но добрые фигурки</a:t>
            </a:r>
          </a:p>
          <a:p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12. Чем Иисус красил свои изделия?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лепестками цветов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солнечным лучом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своим дыханием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13. Что Иисус предложил Иуде?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покрасить его птичек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подарить ему птичек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научить его лепить птичек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14. Что стал делать Иуда со своими птичками?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раздавил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Б) расшвырял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В) бросил в лужу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15. Что Иуда сделал потом?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дразнить Иисуса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бросать в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птичек камнями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давить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птичек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16. Что сделал Иисус?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оживил оставшихся птичек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спрятал оставшихся птичек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позвал на помощь свою Ма</a:t>
            </a:r>
            <a:r>
              <a:rPr lang="ru-RU" sz="4400" b="1" dirty="0" smtClean="0">
                <a:solidFill>
                  <a:srgbClr val="7030A0"/>
                </a:solidFill>
              </a:rPr>
              <a:t>ть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 Иуда относился к Иисусу?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ненавидел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любил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обожал и ненавидел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Г) был равнодушен</a:t>
            </a:r>
          </a:p>
          <a:p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Укажи значение слова «околоток»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окрестность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большой посёлок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городской квартал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Сколько лет было Иисусу?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658228" cy="41748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5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6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7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75711_7_i_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071678"/>
            <a:ext cx="5715040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Что делал Иисус?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лепил собачек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лепил кошек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лепил птичек</a:t>
            </a:r>
          </a:p>
          <a:p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Кто дал Иисусу глину?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мать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горшечник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сам нашёл</a:t>
            </a:r>
          </a:p>
          <a:p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Каким был Иуда?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уродливым и драчливым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красивым, но злым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тихим и задумчивым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Что делал Иуда?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смотрел на Иисуса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кидался камнями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лепил из глины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Откуда Иуда взял глину?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украл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ему дал горшечник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ему подарил Иисус</a:t>
            </a:r>
          </a:p>
          <a:p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Что получилось у Иуды?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красивые, но злые фигурки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уродливые и кривобокие фигурки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вообще ничего не получалось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332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Тест по произведению С.Лагерлёф «В Назарете»</vt:lpstr>
      <vt:lpstr>1. Укажи значение слова «околоток»</vt:lpstr>
      <vt:lpstr>2. Сколько лет было Иисусу?</vt:lpstr>
      <vt:lpstr>3. Что делал Иисус?</vt:lpstr>
      <vt:lpstr>4. Кто дал Иисусу глину?</vt:lpstr>
      <vt:lpstr>5. Каким был Иуда?</vt:lpstr>
      <vt:lpstr>6. Что делал Иуда?</vt:lpstr>
      <vt:lpstr>7. Откуда Иуда взял глину?</vt:lpstr>
      <vt:lpstr>8. Что получилось у Иуды?</vt:lpstr>
      <vt:lpstr>9. Что получалось у Иисуса?</vt:lpstr>
      <vt:lpstr>12. Чем Иисус красил свои изделия?</vt:lpstr>
      <vt:lpstr>13. Что Иисус предложил Иуде?</vt:lpstr>
      <vt:lpstr>14. Что стал делать Иуда со своими птичками?</vt:lpstr>
      <vt:lpstr>15. Что Иуда сделал потом?</vt:lpstr>
      <vt:lpstr>16. Что сделал Иисус?</vt:lpstr>
      <vt:lpstr>17. Как Иуда относился к Иисусу?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произведению С.Лагерлёф «В Назарете»</dc:title>
  <dc:creator>1008</dc:creator>
  <cp:lastModifiedBy>1008</cp:lastModifiedBy>
  <cp:revision>2</cp:revision>
  <dcterms:created xsi:type="dcterms:W3CDTF">2017-06-01T19:11:26Z</dcterms:created>
  <dcterms:modified xsi:type="dcterms:W3CDTF">2017-06-04T17:39:53Z</dcterms:modified>
</cp:coreProperties>
</file>