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4" r:id="rId2"/>
    <p:sldId id="257" r:id="rId3"/>
    <p:sldId id="258" r:id="rId4"/>
    <p:sldId id="256" r:id="rId5"/>
    <p:sldId id="259" r:id="rId6"/>
    <p:sldId id="261" r:id="rId7"/>
    <p:sldId id="260" r:id="rId8"/>
    <p:sldId id="262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7252" y="2852936"/>
            <a:ext cx="7772400" cy="1470025"/>
          </a:xfrm>
          <a:noFill/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Тесты на знание дорожных </a:t>
            </a:r>
            <a:r>
              <a:rPr lang="ru-RU" sz="7200" dirty="0" smtClean="0">
                <a:solidFill>
                  <a:srgbClr val="FF0000"/>
                </a:solidFill>
              </a:rPr>
              <a:t>знаков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3211170"/>
            <a:ext cx="3429024" cy="30111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3073_60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57158" y="571480"/>
            <a:ext cx="7715304" cy="544700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db2d81584a5df55fd6fcc0860c587ce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571604" y="357166"/>
            <a:ext cx="5675333" cy="567533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.32-peshehodnyy-perehod.gif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357290" y="571480"/>
            <a:ext cx="6290529" cy="548324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10786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14282" y="500042"/>
            <a:ext cx="8545666" cy="555468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.16_Russian_road_sign.sv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500042"/>
            <a:ext cx="6305573" cy="55795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Zeichen_114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500166" y="571480"/>
            <a:ext cx="6177878" cy="551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.17_Russian_road_sign.svg-500x500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714480" y="285728"/>
            <a:ext cx="5906320" cy="59063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01_suzheniye_dorogi_s_obeikh_storon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285852" y="428604"/>
            <a:ext cx="6215106" cy="54444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428728" y="471622"/>
            <a:ext cx="6357982" cy="558310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.29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428728" y="408814"/>
            <a:ext cx="6072230" cy="53730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86</TotalTime>
  <Words>5</Words>
  <Application>Microsoft Office PowerPoint</Application>
  <PresentationFormat>Экран (4:3)</PresentationFormat>
  <Paragraphs>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Тесты на знание дорожных знаков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6</cp:revision>
  <dcterms:modified xsi:type="dcterms:W3CDTF">2016-09-06T06:50:28Z</dcterms:modified>
</cp:coreProperties>
</file>