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8" r:id="rId3"/>
    <p:sldId id="259" r:id="rId4"/>
    <p:sldId id="260" r:id="rId5"/>
    <p:sldId id="261" r:id="rId6"/>
    <p:sldId id="257" r:id="rId7"/>
    <p:sldId id="266" r:id="rId8"/>
    <p:sldId id="264" r:id="rId9"/>
    <p:sldId id="263" r:id="rId10"/>
    <p:sldId id="265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4D90F-441F-4AF8-90E3-4D638D489002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7CB80-A41E-498E-984A-DC14395A9A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4D90F-441F-4AF8-90E3-4D638D489002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7CB80-A41E-498E-984A-DC14395A9A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4D90F-441F-4AF8-90E3-4D638D489002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7CB80-A41E-498E-984A-DC14395A9A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4D90F-441F-4AF8-90E3-4D638D489002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7CB80-A41E-498E-984A-DC14395A9A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4D90F-441F-4AF8-90E3-4D638D489002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7CB80-A41E-498E-984A-DC14395A9A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4D90F-441F-4AF8-90E3-4D638D489002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7CB80-A41E-498E-984A-DC14395A9A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4D90F-441F-4AF8-90E3-4D638D489002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7CB80-A41E-498E-984A-DC14395A9A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4D90F-441F-4AF8-90E3-4D638D489002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7CB80-A41E-498E-984A-DC14395A9A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4D90F-441F-4AF8-90E3-4D638D489002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7CB80-A41E-498E-984A-DC14395A9A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4D90F-441F-4AF8-90E3-4D638D489002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7CB80-A41E-498E-984A-DC14395A9A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4D90F-441F-4AF8-90E3-4D638D489002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7CB80-A41E-498E-984A-DC14395A9A06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94D90F-441F-4AF8-90E3-4D638D489002}" type="datetimeFigureOut">
              <a:rPr lang="ru-RU" smtClean="0"/>
              <a:t>04.06.2017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37CB80-A41E-498E-984A-DC14395A9A06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848871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dirty="0" smtClean="0"/>
              <a:t>Цепочки в лесу</a:t>
            </a:r>
            <a:endParaRPr lang="ru-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5589240"/>
            <a:ext cx="8134672" cy="1152128"/>
          </a:xfrm>
        </p:spPr>
        <p:txBody>
          <a:bodyPr>
            <a:normAutofit lnSpcReduction="10000"/>
          </a:bodyPr>
          <a:lstStyle/>
          <a:p>
            <a:pPr algn="r"/>
            <a:r>
              <a:rPr lang="ru-RU" sz="1800" b="1" dirty="0" smtClean="0">
                <a:solidFill>
                  <a:schemeClr val="tx1"/>
                </a:solidFill>
              </a:rPr>
              <a:t>Выполнила воспитатель 1 категории </a:t>
            </a:r>
          </a:p>
          <a:p>
            <a:pPr algn="r"/>
            <a:r>
              <a:rPr lang="ru-RU" sz="1800" b="1" dirty="0" smtClean="0">
                <a:solidFill>
                  <a:schemeClr val="tx1"/>
                </a:solidFill>
              </a:rPr>
              <a:t>Вольнова О.Ю. МБДОУ № 264 г. Самара </a:t>
            </a:r>
          </a:p>
          <a:p>
            <a:pPr algn="ctr"/>
            <a:r>
              <a:rPr lang="ru-RU" sz="1800" b="1" dirty="0" smtClean="0">
                <a:solidFill>
                  <a:schemeClr val="tx1"/>
                </a:solidFill>
              </a:rPr>
              <a:t>2017г.</a:t>
            </a:r>
            <a:endParaRPr lang="ru-RU" sz="1800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D:\Users\user\Desktop\DSCF98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256194"/>
            <a:ext cx="6157168" cy="43155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9537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260649"/>
            <a:ext cx="7125113" cy="720080"/>
          </a:xfrm>
        </p:spPr>
        <p:txBody>
          <a:bodyPr/>
          <a:lstStyle/>
          <a:p>
            <a:pPr algn="ctr"/>
            <a:r>
              <a:rPr lang="ru-RU" b="1" dirty="0" smtClean="0"/>
              <a:t>Наши работы.</a:t>
            </a:r>
            <a:endParaRPr lang="ru-RU" b="1" dirty="0"/>
          </a:p>
        </p:txBody>
      </p:sp>
      <p:pic>
        <p:nvPicPr>
          <p:cNvPr id="5123" name="Picture 3" descr="D:\Users\user\Desktop\DSCF99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052736"/>
            <a:ext cx="5689600" cy="245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D:\Users\user\Desktop\Материал для работы\Кто главный в лесу\DSCF9960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47610"/>
            <a:ext cx="4680520" cy="3510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782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92896"/>
            <a:ext cx="7667011" cy="1152128"/>
          </a:xfrm>
        </p:spPr>
        <p:txBody>
          <a:bodyPr/>
          <a:lstStyle/>
          <a:p>
            <a:pPr algn="ctr"/>
            <a:r>
              <a:rPr lang="ru-RU" sz="4000" b="1" dirty="0" smtClean="0"/>
              <a:t>Спасибо за внимание.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205992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94122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Первая цепочка – лес. </a:t>
            </a:r>
            <a:endParaRPr lang="ru-RU" sz="4000" b="1" dirty="0"/>
          </a:p>
        </p:txBody>
      </p:sp>
      <p:pic>
        <p:nvPicPr>
          <p:cNvPr id="2050" name="Picture 2" descr="D:\Users\user\Desktop\лес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8544667" cy="461564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099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332656"/>
            <a:ext cx="7125113" cy="1080121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Вторая цепочка - Травоядные.</a:t>
            </a:r>
            <a:endParaRPr lang="ru-RU" sz="2800" b="1" dirty="0"/>
          </a:p>
        </p:txBody>
      </p:sp>
      <p:pic>
        <p:nvPicPr>
          <p:cNvPr id="5" name="Picture 3" descr="D:\Users\user\Desktop\ФОТО ДЛЯ РАБОТЫ\фОТО ЖИВОТНЫЕ\image1OAWRBX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1736" y="1988840"/>
            <a:ext cx="2849849" cy="1692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D:\Users\user\Desktop\ФОТО ДЛЯ РАБОТЫ\фОТО ЖИВОТНЫЕ\заяц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5361" y="3789040"/>
            <a:ext cx="2114490" cy="1823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D:\Users\user\Desktop\ФОТО ДЛЯ РАБОТЫ\фОТО ЖИВОТНЫЕ\field-mouse-autumn-e141227475067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869160"/>
            <a:ext cx="2485271" cy="1739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D:\Users\user\Desktop\ФОТО ДЛЯ РАБОТЫ\фОТО ЖИВОТНЫЕ\лось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9531" y="2692609"/>
            <a:ext cx="4057535" cy="3551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Users\user\Desktop\ФОТО ДЛЯ РАБОТЫ\фОТО ЖИВОТНЫЕ\1410965040_gusenica-chto-interesnog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338" y="1840871"/>
            <a:ext cx="1463675" cy="1096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8560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778098"/>
          </a:xfrm>
        </p:spPr>
        <p:txBody>
          <a:bodyPr/>
          <a:lstStyle/>
          <a:p>
            <a:pPr algn="ctr"/>
            <a:r>
              <a:rPr lang="ru-RU" sz="2400" b="1" dirty="0" smtClean="0"/>
              <a:t>Третья цепочка – мелкие хищники.</a:t>
            </a:r>
            <a:endParaRPr lang="ru-RU" sz="2400" b="1" dirty="0"/>
          </a:p>
        </p:txBody>
      </p:sp>
      <p:pic>
        <p:nvPicPr>
          <p:cNvPr id="4" name="Picture 2" descr="D:\Users\user\Desktop\ФОТО ДЛЯ РАБОТЫ\фОТО ПТИЦЫ\дятел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4558" y="1278916"/>
            <a:ext cx="2783140" cy="2643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D:\Users\user\Desktop\ФОТО ДЛЯ РАБОТЫ\фОТО ПТИЦЫ\скворец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169472"/>
            <a:ext cx="3024336" cy="2230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D:\Users\user\Desktop\ФОТО ДЛЯ РАБОТЫ\фОТО ЖИВОТНЫЕ\еж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166176"/>
            <a:ext cx="3580044" cy="2215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D:\Users\user\Desktop\ФОТО ДЛЯ РАБОТЫ\фОТО ЖИВОТНЫЕ\куница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31" y="1340768"/>
            <a:ext cx="3360373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4660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31224" cy="92211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Четвертая цепочка - Хищники.</a:t>
            </a:r>
            <a:endParaRPr lang="ru-RU" sz="2800" b="1" dirty="0"/>
          </a:p>
        </p:txBody>
      </p:sp>
      <p:pic>
        <p:nvPicPr>
          <p:cNvPr id="1026" name="Picture 2" descr="D:\Users\user\Desktop\ФОТО ДЛЯ РАБОТЫ\Животные зимой\givotnye_zveri_zimoy_foto_2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913" y="1340768"/>
            <a:ext cx="2679943" cy="2133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Users\user\Desktop\ФОТО ДЛЯ РАБОТЫ\фОТО ЖИВОТНЫЕ\волк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5511" y="1340768"/>
            <a:ext cx="3187080" cy="2169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D:\Users\user\Desktop\ФОТО ДЛЯ РАБОТЫ\фОТО ПТИЦЫ\eskizy_tatu_sokol_yastreb_na_grudi_na_pleche_56c035ed3a8e2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717032"/>
            <a:ext cx="2232248" cy="2924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D:\Users\user\Desktop\ФОТО ДЛЯ РАБОТЫ\фОТО ПТИЦЫ\265px-Bubo_bubo_winter_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717032"/>
            <a:ext cx="2808312" cy="2917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2994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/>
              <a:t> Лесники </a:t>
            </a:r>
            <a:endParaRPr lang="ru-RU" sz="44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504" y="1129786"/>
            <a:ext cx="4114463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044514"/>
            <a:ext cx="3996097" cy="2627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D:\Users\user\Desktop\Материал для работы\Кто главный в лесу\podkormk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856" y="1134829"/>
            <a:ext cx="4084769" cy="2726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9040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D:\Users\user\Desktop\кабаны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564904"/>
            <a:ext cx="5925230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D:\Users\user\Desktop\Материал для работы\Кто главный в лесу\be35b6573a6b30c50fee136b13b6086e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4136504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95500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Дед </a:t>
            </a:r>
            <a:r>
              <a:rPr lang="ru-RU" sz="3600" b="1" dirty="0"/>
              <a:t>М</a:t>
            </a:r>
            <a:r>
              <a:rPr lang="ru-RU" sz="3600" b="1" dirty="0" smtClean="0"/>
              <a:t>азай и зайцы.</a:t>
            </a:r>
            <a:endParaRPr lang="ru-RU" sz="3600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124744"/>
            <a:ext cx="7848872" cy="551738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92281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09443" y="332657"/>
            <a:ext cx="7125112" cy="864095"/>
          </a:xfrm>
        </p:spPr>
        <p:txBody>
          <a:bodyPr>
            <a:normAutofit fontScale="92500"/>
          </a:bodyPr>
          <a:lstStyle/>
          <a:p>
            <a:pPr marL="457200" lvl="1" indent="0">
              <a:buNone/>
            </a:pPr>
            <a:r>
              <a:rPr lang="ru-RU" sz="4000" b="1" dirty="0" smtClean="0"/>
              <a:t>Лесник спасает зайцев.</a:t>
            </a:r>
            <a:endParaRPr lang="ru-RU" sz="4000" b="1" dirty="0"/>
          </a:p>
        </p:txBody>
      </p:sp>
      <p:pic>
        <p:nvPicPr>
          <p:cNvPr id="4100" name="Picture 4" descr="D:\Users\user\Desktop\Материал для работы\Кто главный в лесу\лесник и зайцы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8231560" cy="477125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6635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TM02455519[[fn=Зима]]</Template>
  <TotalTime>253</TotalTime>
  <Words>57</Words>
  <Application>Microsoft Office PowerPoint</Application>
  <PresentationFormat>Экран (4:3)</PresentationFormat>
  <Paragraphs>13</Paragraphs>
  <Slides>11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Winter</vt:lpstr>
      <vt:lpstr>Цепочки в лесу</vt:lpstr>
      <vt:lpstr>Первая цепочка – лес. </vt:lpstr>
      <vt:lpstr>Вторая цепочка - Травоядные.</vt:lpstr>
      <vt:lpstr>Третья цепочка – мелкие хищники.</vt:lpstr>
      <vt:lpstr>Четвертая цепочка - Хищники.</vt:lpstr>
      <vt:lpstr> Лесники </vt:lpstr>
      <vt:lpstr>Презентация PowerPoint</vt:lpstr>
      <vt:lpstr>Дед Мазай и зайцы.</vt:lpstr>
      <vt:lpstr>Презентация PowerPoint</vt:lpstr>
      <vt:lpstr>Наши работы.</vt:lpstr>
      <vt:lpstr>Спасибо за внимание.</vt:lpstr>
    </vt:vector>
  </TitlesOfParts>
  <Company>MS Office 2010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Цепочки в лесу</dc:title>
  <dc:creator>User</dc:creator>
  <cp:lastModifiedBy>User</cp:lastModifiedBy>
  <cp:revision>22</cp:revision>
  <dcterms:created xsi:type="dcterms:W3CDTF">2017-02-25T07:00:02Z</dcterms:created>
  <dcterms:modified xsi:type="dcterms:W3CDTF">2017-06-04T15:29:51Z</dcterms:modified>
</cp:coreProperties>
</file>