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71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4" autoAdjust="0"/>
    <p:restoredTop sz="94660"/>
  </p:normalViewPr>
  <p:slideViewPr>
    <p:cSldViewPr>
      <p:cViewPr varScale="1">
        <p:scale>
          <a:sx n="81" d="100"/>
          <a:sy n="81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а\Desktop\hot-air-balloon-clip-art-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" y="-228600"/>
            <a:ext cx="7696200" cy="708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Александра\Desktop\27657427-Bee-cartoon-character-on-the-flower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  <p:pic>
        <p:nvPicPr>
          <p:cNvPr id="9219" name="Picture 3" descr="C:\Users\Александра\Desktop\depositphotos_12207698-Beetle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91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лександра\Desktop\k55853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лександр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2351088"/>
            <a:ext cx="5257800" cy="4506912"/>
          </a:xfrm>
          <a:prstGeom prst="rect">
            <a:avLst/>
          </a:prstGeom>
          <a:noFill/>
        </p:spPr>
      </p:pic>
      <p:pic>
        <p:nvPicPr>
          <p:cNvPr id="11267" name="Picture 3" descr="C:\Users\Александра\Desktop\38923943-Забавный-мультфильм-комаров-персонаж-с-googly-глазами-и-длинными-изогнутыми-хоботка,-изолированных-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-228600"/>
            <a:ext cx="54102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ru-RU" dirty="0" smtClean="0"/>
              <a:t>Ой, что за насекомое,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Пока что незнакомое?!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Вперед ползет, не пятится, </a:t>
            </a:r>
          </a:p>
          <a:p>
            <a:pPr>
              <a:buNone/>
            </a:pPr>
            <a:r>
              <a:rPr lang="ru-RU" dirty="0" smtClean="0"/>
              <a:t>    На нем в горошек платьице.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Надевает эта крошка, </a:t>
            </a:r>
          </a:p>
          <a:p>
            <a:pPr>
              <a:buNone/>
            </a:pPr>
            <a:r>
              <a:rPr lang="ru-RU" dirty="0" smtClean="0"/>
              <a:t>    Платье красное в горошек.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И летать умеет ловко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Это…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лександра\Desktop\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76400"/>
            <a:ext cx="9144000" cy="853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лександра\Desktop\cartoon-grasshopper-violin-illustration-45746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0"/>
            <a:ext cx="67817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лександра\Desktop\357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4785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а\Desktop\QgCYUJ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81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ександра\Desktop\3-polet-na-vozdushnom-share-kiev-poletat-na-sh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800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ександра\Desktop\часы-аним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ександра\Desktop\slonizaya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0"/>
            <a:ext cx="43434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андра\Desktop\толстя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Под листиком живёт </a:t>
            </a:r>
            <a:br>
              <a:rPr lang="ru-RU" dirty="0" smtClean="0"/>
            </a:br>
            <a:r>
              <a:rPr lang="ru-RU" dirty="0" smtClean="0"/>
              <a:t>Ленивая толстуха. </a:t>
            </a:r>
            <a:br>
              <a:rPr lang="ru-RU" dirty="0" smtClean="0"/>
            </a:br>
            <a:r>
              <a:rPr lang="ru-RU" dirty="0" smtClean="0"/>
              <a:t>Сидит, раздув живот, </a:t>
            </a:r>
          </a:p>
          <a:p>
            <a:pPr>
              <a:buNone/>
            </a:pPr>
            <a:r>
              <a:rPr lang="ru-RU" dirty="0" smtClean="0"/>
              <a:t>    Свою добычу ждёт </a:t>
            </a:r>
            <a:br>
              <a:rPr lang="ru-RU" dirty="0" smtClean="0"/>
            </a:br>
            <a:r>
              <a:rPr lang="ru-RU" dirty="0" smtClean="0"/>
              <a:t>Комарик или муха </a:t>
            </a:r>
            <a:br>
              <a:rPr lang="ru-RU" dirty="0" smtClean="0"/>
            </a:br>
            <a:r>
              <a:rPr lang="ru-RU" dirty="0" smtClean="0"/>
              <a:t>Летят ей прямо в рот.</a:t>
            </a:r>
          </a:p>
          <a:p>
            <a:pPr>
              <a:buNone/>
            </a:pPr>
            <a:r>
              <a:rPr lang="ru-RU" smtClean="0"/>
              <a:t>                                                      Кто это ребята?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андра\Desktop\depositphotos_4849222-stock-photo-cartoon-fr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лександра\Desktop\depositphotos_28529091-stock-illustration-cute-golden-fish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ександра\Desktop\depositphotos_12207698-Beetle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0201" cy="6858000"/>
          </a:xfrm>
          <a:prstGeom prst="rect">
            <a:avLst/>
          </a:prstGeom>
          <a:noFill/>
        </p:spPr>
      </p:pic>
      <p:pic>
        <p:nvPicPr>
          <p:cNvPr id="8195" name="Picture 3" descr="C:\Users\Александра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0"/>
            <a:ext cx="3810000" cy="6858000"/>
          </a:xfrm>
          <a:prstGeom prst="rect">
            <a:avLst/>
          </a:prstGeom>
          <a:noFill/>
        </p:spPr>
      </p:pic>
      <p:pic>
        <p:nvPicPr>
          <p:cNvPr id="6" name="Picture 2" descr="C:\Users\Александра\Desktop\depositphotos_12207698-Beetle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02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48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</cp:lastModifiedBy>
  <cp:revision>5</cp:revision>
  <dcterms:created xsi:type="dcterms:W3CDTF">2017-04-23T12:01:01Z</dcterms:created>
  <dcterms:modified xsi:type="dcterms:W3CDTF">2017-05-03T12:37:32Z</dcterms:modified>
</cp:coreProperties>
</file>