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2" r:id="rId3"/>
    <p:sldId id="259" r:id="rId4"/>
    <p:sldId id="260" r:id="rId5"/>
    <p:sldId id="261" r:id="rId6"/>
    <p:sldId id="263" r:id="rId7"/>
    <p:sldId id="265" r:id="rId8"/>
    <p:sldId id="269" r:id="rId9"/>
    <p:sldId id="272" r:id="rId10"/>
    <p:sldId id="271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1107F9-600E-4084-8884-2B63E07C39B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7BB63C-A1C7-4C22-B212-74CB882A7E3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1828800"/>
          </a:xfrm>
        </p:spPr>
        <p:txBody>
          <a:bodyPr anchor="ctr">
            <a:normAutofit/>
          </a:bodyPr>
          <a:lstStyle/>
          <a:p>
            <a:pPr algn="ctr"/>
            <a:r>
              <a:rPr lang="ru-RU" sz="4000" dirty="0" smtClean="0">
                <a:latin typeface="Bookman Old Style" pitchFamily="18" charset="0"/>
              </a:rPr>
              <a:t>Социальный проект </a:t>
            </a:r>
            <a:br>
              <a:rPr lang="ru-RU" sz="4000" dirty="0" smtClean="0">
                <a:latin typeface="Bookman Old Style" pitchFamily="18" charset="0"/>
              </a:rPr>
            </a:br>
            <a:r>
              <a:rPr lang="ru-RU" sz="4000" dirty="0" smtClean="0">
                <a:latin typeface="Bookman Old Style" pitchFamily="18" charset="0"/>
              </a:rPr>
              <a:t>«ВКУСНАЯ ШКОЛА»</a:t>
            </a:r>
            <a:br>
              <a:rPr lang="ru-RU" sz="4000" dirty="0" smtClean="0">
                <a:latin typeface="Bookman Old Style" pitchFamily="18" charset="0"/>
              </a:rPr>
            </a:br>
            <a:r>
              <a:rPr lang="ru-RU" sz="2800" dirty="0" smtClean="0">
                <a:latin typeface="Bookman Old Style" pitchFamily="18" charset="0"/>
              </a:rPr>
              <a:t>Кулинарные рецепты пятиклассников</a:t>
            </a:r>
            <a:endParaRPr lang="ru-RU" sz="40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509120"/>
            <a:ext cx="7854696" cy="201622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Выполнили: коллектив учащихся 5А и 5Б классов</a:t>
            </a:r>
          </a:p>
          <a:p>
            <a:r>
              <a:rPr lang="ru-RU" b="1" dirty="0" smtClean="0"/>
              <a:t>ГБОУ СОШ № 560 Выборгского района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РУКОВОДИТЕЛЬ: Азаренок </a:t>
            </a:r>
            <a:r>
              <a:rPr lang="ru-RU" b="1" dirty="0" smtClean="0"/>
              <a:t>Сергей Витальевич,</a:t>
            </a:r>
          </a:p>
          <a:p>
            <a:r>
              <a:rPr lang="ru-RU" b="1" dirty="0" smtClean="0"/>
              <a:t>Социальный педагог, </a:t>
            </a:r>
          </a:p>
          <a:p>
            <a:r>
              <a:rPr lang="ru-RU" b="1" dirty="0"/>
              <a:t>у</a:t>
            </a:r>
            <a:r>
              <a:rPr lang="ru-RU" b="1" dirty="0" smtClean="0"/>
              <a:t>читель истории</a:t>
            </a:r>
            <a:endParaRPr lang="ru-RU" b="1" dirty="0" smtClean="0"/>
          </a:p>
        </p:txBody>
      </p:sp>
      <p:pic>
        <p:nvPicPr>
          <p:cNvPr id="4" name="Рисунок 3" descr="Герб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059832" cy="23488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78" y="-169313"/>
            <a:ext cx="8446549" cy="1739462"/>
          </a:xfrm>
        </p:spPr>
        <p:txBody>
          <a:bodyPr>
            <a:normAutofit/>
          </a:bodyPr>
          <a:lstStyle/>
          <a:p>
            <a:r>
              <a:rPr lang="ru-RU" b="1" u="sng" dirty="0" err="1" smtClean="0">
                <a:latin typeface="Bookman Old Style" panose="02050604050505020204" pitchFamily="18" charset="0"/>
              </a:rPr>
              <a:t>Вергуны</a:t>
            </a:r>
            <a:r>
              <a:rPr lang="ru-RU" b="1" u="sng" dirty="0" smtClean="0">
                <a:latin typeface="Bookman Old Style" panose="02050604050505020204" pitchFamily="18" charset="0"/>
              </a:rPr>
              <a:t> </a:t>
            </a:r>
            <a:br>
              <a:rPr lang="ru-RU" b="1" u="sng" dirty="0" smtClean="0">
                <a:latin typeface="Bookman Old Style" panose="02050604050505020204" pitchFamily="18" charset="0"/>
              </a:rPr>
            </a:br>
            <a:r>
              <a:rPr lang="ru-RU" b="1" dirty="0" smtClean="0">
                <a:latin typeface="Bookman Old Style" panose="02050604050505020204" pitchFamily="18" charset="0"/>
              </a:rPr>
              <a:t>Украина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" r="1" b="4952"/>
          <a:stretch/>
        </p:blipFill>
        <p:spPr bwMode="auto">
          <a:xfrm>
            <a:off x="457200" y="2239437"/>
            <a:ext cx="3012172" cy="4301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447" y="309250"/>
            <a:ext cx="3604843" cy="25217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Админ\Desktop\для АЕ_десерты\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60638" y="2636911"/>
            <a:ext cx="2939313" cy="422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673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0373"/>
            <a:ext cx="8625137" cy="1575157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latin typeface="Bookman Old Style" panose="02050604050505020204" pitchFamily="18" charset="0"/>
              </a:rPr>
              <a:t>Пряник </a:t>
            </a:r>
            <a:br>
              <a:rPr lang="ru-RU" b="1" u="sng" dirty="0" smtClean="0">
                <a:latin typeface="Bookman Old Style" panose="02050604050505020204" pitchFamily="18" charset="0"/>
              </a:rPr>
            </a:br>
            <a:r>
              <a:rPr lang="ru-RU" b="1" dirty="0" smtClean="0">
                <a:latin typeface="Bookman Old Style" panose="02050604050505020204" pitchFamily="18" charset="0"/>
              </a:rPr>
              <a:t>Россия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608" y="4594386"/>
            <a:ext cx="2520280" cy="18918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321" y="2348880"/>
            <a:ext cx="2576795" cy="1644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491" y="1484784"/>
            <a:ext cx="4368333" cy="26581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Админ\Desktop\для АЕ_десерты\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1311" y="4265926"/>
            <a:ext cx="3934691" cy="254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233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ПРОБЛЕМА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6"/>
            <a:ext cx="80855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Bookman Old Style" pitchFamily="18" charset="0"/>
              </a:rPr>
              <a:t>Учащиеся 5-х классов недостаточно знакомы с историей своей семьи, </a:t>
            </a:r>
            <a:r>
              <a:rPr lang="ru-RU" sz="3600" b="1" dirty="0" smtClean="0">
                <a:latin typeface="Bookman Old Style" pitchFamily="18" charset="0"/>
              </a:rPr>
              <a:t>своей родословной, социокультурным пространством класса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ГИПОТЕЗА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Bookman Old Style" pitchFamily="18" charset="0"/>
              </a:rPr>
              <a:t>Изучение истории своей семьи будет более интересным, если проводить его с использованием неформальных методов, в том числе, через изучение истории кулинарии и приготовления национальных блюд</a:t>
            </a:r>
            <a:endParaRPr lang="ru-RU" sz="3200" b="1" dirty="0"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>
                <a:latin typeface="Bookman Old Style" pitchFamily="18" charset="0"/>
              </a:rPr>
              <a:t>Создание продукта – сборника кулинарных рецептов</a:t>
            </a:r>
          </a:p>
          <a:p>
            <a:pPr algn="ctr">
              <a:buNone/>
            </a:pPr>
            <a:r>
              <a:rPr lang="ru-RU" sz="4800" b="1" dirty="0" smtClean="0">
                <a:latin typeface="Bookman Old Style" pitchFamily="18" charset="0"/>
              </a:rPr>
              <a:t>«Вкусная школа»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ЗАДАЧИ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328592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b="1" dirty="0" smtClean="0">
                <a:latin typeface="Bookman Old Style" pitchFamily="18" charset="0"/>
              </a:rPr>
              <a:t>Выяснить, что знают учащиеся 5-х классов об истории своей семьи и своей родословной </a:t>
            </a:r>
          </a:p>
          <a:p>
            <a:pPr lvl="0" algn="just"/>
            <a:r>
              <a:rPr lang="ru-RU" b="1" dirty="0" smtClean="0">
                <a:latin typeface="Bookman Old Style" pitchFamily="18" charset="0"/>
              </a:rPr>
              <a:t>Собрать информацию о традиционных кулинарных рецептах, которыми пользовались мамы, папы, бабушки и дедушки учащихся</a:t>
            </a:r>
          </a:p>
          <a:p>
            <a:pPr lvl="0" algn="just"/>
            <a:r>
              <a:rPr lang="ru-RU" b="1" dirty="0" smtClean="0">
                <a:latin typeface="Bookman Old Style" pitchFamily="18" charset="0"/>
              </a:rPr>
              <a:t>Отобрать и систематизировать полученную информацию</a:t>
            </a:r>
          </a:p>
          <a:p>
            <a:pPr lvl="0" algn="just"/>
            <a:r>
              <a:rPr lang="ru-RU" b="1" dirty="0" smtClean="0">
                <a:latin typeface="Bookman Old Style" pitchFamily="18" charset="0"/>
              </a:rPr>
              <a:t>Создать кулинарную книгу «Вкусная школа»</a:t>
            </a:r>
          </a:p>
          <a:p>
            <a:pPr lvl="0" algn="just"/>
            <a:r>
              <a:rPr lang="ru-RU" b="1" dirty="0" smtClean="0">
                <a:latin typeface="Bookman Old Style" pitchFamily="18" charset="0"/>
              </a:rPr>
              <a:t>Провести презентацию с приготовлением традиционных блюд по выбранным рецептам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ПЛАНИРОВАНИЕ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latin typeface="Bookman Old Style" pitchFamily="18" charset="0"/>
              </a:rPr>
              <a:t>Анкетирование 5-х классов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latin typeface="Bookman Old Style" pitchFamily="18" charset="0"/>
              </a:rPr>
              <a:t>Разделение классов на рабочие группы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latin typeface="Bookman Old Style" pitchFamily="18" charset="0"/>
              </a:rPr>
              <a:t>Распределение заданий между группами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latin typeface="Bookman Old Style" pitchFamily="18" charset="0"/>
              </a:rPr>
              <a:t>Сбор информации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latin typeface="Bookman Old Style" pitchFamily="18" charset="0"/>
              </a:rPr>
              <a:t>Систематизация полученной информации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latin typeface="Bookman Old Style" pitchFamily="18" charset="0"/>
              </a:rPr>
              <a:t>Составление кулинарной книги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latin typeface="Bookman Old Style" pitchFamily="18" charset="0"/>
              </a:rPr>
              <a:t>Проведение презентации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ПРОДУКТ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750" y="2492896"/>
            <a:ext cx="8229600" cy="3077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latin typeface="Bookman Old Style" panose="02050604050505020204" pitchFamily="18" charset="0"/>
              </a:rPr>
              <a:t>Кулинарная книга «Вкусная школа»</a:t>
            </a:r>
            <a:endParaRPr lang="ru-RU" sz="5400" b="1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640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Bookman Old Style" panose="02050604050505020204" pitchFamily="18" charset="0"/>
              </a:rPr>
              <a:t>Шапка ГУГУЦЭ </a:t>
            </a:r>
            <a:r>
              <a:rPr lang="ru-RU" b="1" dirty="0" smtClean="0">
                <a:latin typeface="Bookman Old Style" panose="02050604050505020204" pitchFamily="18" charset="0"/>
              </a:rPr>
              <a:t/>
            </a:r>
            <a:br>
              <a:rPr lang="ru-RU" b="1" dirty="0" smtClean="0">
                <a:latin typeface="Bookman Old Style" panose="02050604050505020204" pitchFamily="18" charset="0"/>
              </a:rPr>
            </a:br>
            <a:r>
              <a:rPr lang="ru-RU" b="1" dirty="0" smtClean="0">
                <a:latin typeface="Bookman Old Style" panose="02050604050505020204" pitchFamily="18" charset="0"/>
              </a:rPr>
              <a:t>Молдова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" b="4924"/>
          <a:stretch/>
        </p:blipFill>
        <p:spPr bwMode="auto">
          <a:xfrm>
            <a:off x="5364088" y="117444"/>
            <a:ext cx="3333263" cy="25211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13364"/>
            <a:ext cx="2868115" cy="32874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Users\Админ\Desktop\для АЕ_десерты\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2780928"/>
            <a:ext cx="3141743" cy="395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903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2283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latin typeface="Bookman Old Style" panose="02050604050505020204" pitchFamily="18" charset="0"/>
              </a:rPr>
              <a:t>Панна-</a:t>
            </a:r>
            <a:r>
              <a:rPr lang="ru-RU" b="1" u="sng" dirty="0" err="1">
                <a:latin typeface="Bookman Old Style" panose="02050604050505020204" pitchFamily="18" charset="0"/>
              </a:rPr>
              <a:t>котта</a:t>
            </a:r>
            <a:r>
              <a:rPr lang="ru-RU" b="1" u="sng" dirty="0">
                <a:latin typeface="Bookman Old Style" panose="02050604050505020204" pitchFamily="18" charset="0"/>
              </a:rPr>
              <a:t> </a:t>
            </a:r>
            <a:r>
              <a:rPr lang="ru-RU" b="1" u="sng" dirty="0" smtClean="0">
                <a:latin typeface="Bookman Old Style" panose="02050604050505020204" pitchFamily="18" charset="0"/>
              </a:rPr>
              <a:t>(</a:t>
            </a:r>
            <a:r>
              <a:rPr lang="en-US" b="1" i="1" u="sng" dirty="0" smtClean="0">
                <a:latin typeface="Bookman Old Style" panose="02050604050505020204" pitchFamily="18" charset="0"/>
              </a:rPr>
              <a:t>Panna cotta</a:t>
            </a:r>
            <a:r>
              <a:rPr lang="ru-RU" b="1" u="sng" dirty="0" smtClean="0">
                <a:latin typeface="Bookman Old Style" panose="02050604050505020204" pitchFamily="18" charset="0"/>
              </a:rPr>
              <a:t>) </a:t>
            </a:r>
            <a:r>
              <a:rPr lang="ru-RU" b="1" dirty="0" smtClean="0">
                <a:latin typeface="Bookman Old Style" panose="02050604050505020204" pitchFamily="18" charset="0"/>
              </a:rPr>
              <a:t>Италия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49" y="1268760"/>
            <a:ext cx="4588885" cy="27441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132586"/>
            <a:ext cx="3456384" cy="37605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Админ\Desktop\для АЕ_десерты\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3431913"/>
            <a:ext cx="3295600" cy="342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для АЕ_десерты\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825597"/>
            <a:ext cx="2243087" cy="260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984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446</TotalTime>
  <Words>161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Социальный проект  «ВКУСНАЯ ШКОЛА» Кулинарные рецепты пятиклассников</vt:lpstr>
      <vt:lpstr>ПРОБЛЕМА</vt:lpstr>
      <vt:lpstr>ГИПОТЕЗА</vt:lpstr>
      <vt:lpstr>ЦЕЛЬ</vt:lpstr>
      <vt:lpstr>ЗАДАЧИ</vt:lpstr>
      <vt:lpstr>ПЛАНИРОВАНИЕ</vt:lpstr>
      <vt:lpstr>ПРОДУКТ</vt:lpstr>
      <vt:lpstr>Шапка ГУГУЦЭ  Молдова</vt:lpstr>
      <vt:lpstr>Панна-котта (Panna cotta) Италия</vt:lpstr>
      <vt:lpstr>Вергуны  Украина</vt:lpstr>
      <vt:lpstr>Пряник  Россия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 ИГРА-КВЕСТ «НАША ШКОЛА»</dc:title>
  <dc:creator>801950</dc:creator>
  <cp:lastModifiedBy>Админ</cp:lastModifiedBy>
  <cp:revision>42</cp:revision>
  <dcterms:created xsi:type="dcterms:W3CDTF">2015-04-03T21:27:08Z</dcterms:created>
  <dcterms:modified xsi:type="dcterms:W3CDTF">2017-06-04T10:14:27Z</dcterms:modified>
</cp:coreProperties>
</file>