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6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igry-dlya-detskogo-vypusknogo-42345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450" y="260648"/>
            <a:ext cx="8793101" cy="62646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Выпускной праздник «Паровозик Детства мчит в страну знаний».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 год.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Выпускники 2017 года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лья\Desktop\IMG_54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праздник заглянул «Рассеянный с улицы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Бассеяной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илья\Desktop\IMG_54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457200" y="2516981"/>
            <a:ext cx="4038600" cy="2692400"/>
          </a:xfrm>
          <a:prstGeom prst="rect">
            <a:avLst/>
          </a:prstGeom>
          <a:noFill/>
        </p:spPr>
      </p:pic>
      <p:pic>
        <p:nvPicPr>
          <p:cNvPr id="6147" name="Picture 3" descr="C:\Users\илья\Desktop\IMG_54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4648200" y="2516981"/>
            <a:ext cx="4038600" cy="269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Наши выпускники</a:t>
            </a:r>
            <a:endParaRPr lang="ru-RU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илья\Desktop\IMG_56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457200" y="2516981"/>
            <a:ext cx="4038600" cy="2692400"/>
          </a:xfrm>
          <a:prstGeom prst="rect">
            <a:avLst/>
          </a:prstGeom>
          <a:noFill/>
        </p:spPr>
      </p:pic>
      <p:pic>
        <p:nvPicPr>
          <p:cNvPr id="11267" name="Picture 3" descr="C:\Users\илья\Desktop\IMG_56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4648200" y="2516981"/>
            <a:ext cx="4038600" cy="269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Танец « Не уроните шарик»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илья\Desktop\IMG_55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и настал расставания час, кружит по залу детсадовский вальс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илья\Desktop\IMG_55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457200" y="2516981"/>
            <a:ext cx="4038600" cy="2692400"/>
          </a:xfrm>
          <a:prstGeom prst="rect">
            <a:avLst/>
          </a:prstGeom>
          <a:noFill/>
        </p:spPr>
      </p:pic>
      <p:pic>
        <p:nvPicPr>
          <p:cNvPr id="8195" name="Picture 3" descr="C:\Users\илья\Desktop\IMG_55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4648200" y="2516981"/>
            <a:ext cx="4038600" cy="269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Станция «Родительская»,  танец  «Пап и дочек».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илья\Desktop\IMG_55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457200" y="2516981"/>
            <a:ext cx="4038600" cy="2692400"/>
          </a:xfrm>
          <a:prstGeom prst="rect">
            <a:avLst/>
          </a:prstGeom>
          <a:noFill/>
        </p:spPr>
      </p:pic>
      <p:pic>
        <p:nvPicPr>
          <p:cNvPr id="9219" name="Picture 3" descr="C:\Users\илья\Desktop\IMG_55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4648200" y="2516981"/>
            <a:ext cx="4038600" cy="269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Станция «Весёлые истории»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илья\Desktop\IMG_54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457200" y="2516981"/>
            <a:ext cx="4038600" cy="2692400"/>
          </a:xfrm>
          <a:prstGeom prst="rect">
            <a:avLst/>
          </a:prstGeom>
          <a:noFill/>
        </p:spPr>
      </p:pic>
      <p:pic>
        <p:nvPicPr>
          <p:cNvPr id="10243" name="Picture 3" descr="C:\Users\илья\Desktop\IMG_54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4648200" y="2516981"/>
            <a:ext cx="4038600" cy="269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59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Выпускной праздник «Паровозик Детства мчит в страну знаний».</vt:lpstr>
      <vt:lpstr>Выпускники 2017 года</vt:lpstr>
      <vt:lpstr>На праздник заглянул «Рассеянный с улицы Бассеяной»</vt:lpstr>
      <vt:lpstr>Наши выпускники</vt:lpstr>
      <vt:lpstr>Танец « Не уроните шарик»</vt:lpstr>
      <vt:lpstr>Вот и настал расставания час, кружит по залу детсадовский вальс</vt:lpstr>
      <vt:lpstr>Станция «Родительская»,  танец  «Пап и дочек».</vt:lpstr>
      <vt:lpstr>Станция «Весёлые истории»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Выпускной праздник «Паровозик Детства мчит в страну знаний».</dc:title>
  <dc:creator>илья</dc:creator>
  <cp:lastModifiedBy>илья</cp:lastModifiedBy>
  <cp:revision>32</cp:revision>
  <dcterms:created xsi:type="dcterms:W3CDTF">2017-05-31T09:11:56Z</dcterms:created>
  <dcterms:modified xsi:type="dcterms:W3CDTF">2017-06-04T15:03:40Z</dcterms:modified>
</cp:coreProperties>
</file>