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62" r:id="rId6"/>
    <p:sldId id="264" r:id="rId7"/>
    <p:sldId id="276" r:id="rId8"/>
    <p:sldId id="266" r:id="rId9"/>
    <p:sldId id="268" r:id="rId10"/>
    <p:sldId id="277" r:id="rId11"/>
    <p:sldId id="270" r:id="rId12"/>
    <p:sldId id="271" r:id="rId13"/>
    <p:sldId id="275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B9268-2440-4D06-AF9F-F4AF22F7BBFD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AB1F68-5FC1-477C-898A-3B720D799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B1F68-5FC1-477C-898A-3B720D79948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EF6B4-731E-47ED-91F3-899C022E7738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9CC-6090-4595-9402-F3E2372F6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EF6B4-731E-47ED-91F3-899C022E7738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9CC-6090-4595-9402-F3E2372F6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EF6B4-731E-47ED-91F3-899C022E7738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9CC-6090-4595-9402-F3E2372F6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EF6B4-731E-47ED-91F3-899C022E7738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9CC-6090-4595-9402-F3E2372F6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EF6B4-731E-47ED-91F3-899C022E7738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9CC-6090-4595-9402-F3E2372F6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EF6B4-731E-47ED-91F3-899C022E7738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9CC-6090-4595-9402-F3E2372F6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EF6B4-731E-47ED-91F3-899C022E7738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9CC-6090-4595-9402-F3E2372F6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EF6B4-731E-47ED-91F3-899C022E7738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9CC-6090-4595-9402-F3E2372F6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EF6B4-731E-47ED-91F3-899C022E7738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9CC-6090-4595-9402-F3E2372F6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EF6B4-731E-47ED-91F3-899C022E7738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9CC-6090-4595-9402-F3E2372F6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EF6B4-731E-47ED-91F3-899C022E7738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9CC-6090-4595-9402-F3E2372F6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EF6B4-731E-47ED-91F3-899C022E7738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8B9CC-6090-4595-9402-F3E2372F6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ШКОЛЬНАЯ ФОРМА: ЗА И ПРОТИВ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ПРОЕКТ 4 Н КЛАССА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Отмена школьной формы</a:t>
            </a:r>
            <a:endParaRPr lang="ru-RU" dirty="0"/>
          </a:p>
        </p:txBody>
      </p:sp>
      <p:pic>
        <p:nvPicPr>
          <p:cNvPr id="4" name="Содержимое 3" descr="отмена форм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643050"/>
            <a:ext cx="7358113" cy="471490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ШКОЛЬНАЯ ФОРМА В СОВРЕМЕННОЙ РОССИИ</a:t>
            </a:r>
            <a:endParaRPr lang="ru-RU" dirty="0"/>
          </a:p>
        </p:txBody>
      </p:sp>
      <p:pic>
        <p:nvPicPr>
          <p:cNvPr id="5" name="Содержимое 4" descr="08_IMG_217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643050"/>
            <a:ext cx="4038600" cy="2692400"/>
          </a:xfrm>
        </p:spPr>
      </p:pic>
      <p:pic>
        <p:nvPicPr>
          <p:cNvPr id="6" name="Содержимое 5" descr="forma1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86314" y="1643050"/>
            <a:ext cx="3810000" cy="264320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СОВРЕМЕННАЯ РОССИЯ</a:t>
            </a:r>
            <a:endParaRPr lang="ru-RU" dirty="0"/>
          </a:p>
        </p:txBody>
      </p:sp>
      <p:pic>
        <p:nvPicPr>
          <p:cNvPr id="5" name="Содержимое 4" descr="moda_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571612"/>
            <a:ext cx="2857500" cy="2933700"/>
          </a:xfrm>
        </p:spPr>
      </p:pic>
      <p:pic>
        <p:nvPicPr>
          <p:cNvPr id="6" name="Содержимое 5" descr="shkol-nayaformabryansk-6-p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1714488"/>
            <a:ext cx="4038600" cy="2690717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Форма учащихся нашей школы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Девочки</a:t>
            </a:r>
            <a:endParaRPr lang="ru-RU" dirty="0"/>
          </a:p>
        </p:txBody>
      </p:sp>
      <p:pic>
        <p:nvPicPr>
          <p:cNvPr id="7" name="Содержимое 6" descr="IMG_069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160198" y="2174875"/>
            <a:ext cx="2634192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Мальчики</a:t>
            </a:r>
            <a:endParaRPr lang="ru-RU" dirty="0"/>
          </a:p>
        </p:txBody>
      </p:sp>
      <p:pic>
        <p:nvPicPr>
          <p:cNvPr id="8" name="Содержимое 7" descr="IMG_0775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348816" y="2174875"/>
            <a:ext cx="2634192" cy="395128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1078171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r>
              <a:rPr lang="ru-RU" sz="2000" b="1" dirty="0" smtClean="0"/>
              <a:t>В нашем классе был проведён опрос учащихся на тему </a:t>
            </a:r>
          </a:p>
          <a:p>
            <a:r>
              <a:rPr lang="ru-RU" sz="2000" b="1" dirty="0" smtClean="0"/>
              <a:t>      «Нужна ли школьная форма?»</a:t>
            </a:r>
          </a:p>
          <a:p>
            <a:r>
              <a:rPr lang="ru-RU" sz="2000" b="1" dirty="0" smtClean="0"/>
              <a:t>      Большинство учеников сказали «Да», но были и те ребята, которые  сказали,</a:t>
            </a:r>
          </a:p>
          <a:p>
            <a:r>
              <a:rPr lang="ru-RU" sz="2000" b="1" dirty="0" smtClean="0"/>
              <a:t>       что школьная форма не нужна.  Были приведены разные доводы. Среди них: </a:t>
            </a:r>
          </a:p>
          <a:p>
            <a:r>
              <a:rPr lang="ru-RU" sz="2000" b="1" dirty="0" smtClean="0"/>
              <a:t>        1 . Нежелание детей её носить</a:t>
            </a:r>
          </a:p>
          <a:p>
            <a:r>
              <a:rPr lang="ru-RU" sz="2000" b="1" dirty="0" smtClean="0"/>
              <a:t>        2.  Неоправданно высокая цена комплекта</a:t>
            </a:r>
          </a:p>
          <a:p>
            <a:r>
              <a:rPr lang="ru-RU" sz="2000" b="1" dirty="0" smtClean="0"/>
              <a:t>        3.  У родителей нет времени на её покупку</a:t>
            </a:r>
          </a:p>
          <a:p>
            <a:r>
              <a:rPr lang="ru-RU" sz="2000" b="1" dirty="0" smtClean="0"/>
              <a:t>         4. Не нравится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000" b="1" dirty="0" smtClean="0"/>
              <a:t>       Главный доводом за школьную форму:  Нет проблемы, что одеть в школу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000" b="1" dirty="0" smtClean="0"/>
              <a:t>         Мы хотим предложить свой проект школьной формы,</a:t>
            </a:r>
          </a:p>
          <a:p>
            <a:r>
              <a:rPr lang="ru-RU" sz="2000" b="1" dirty="0" smtClean="0"/>
              <a:t>       разработанный  специально для  учеников начальной школы.</a:t>
            </a:r>
            <a:endParaRPr lang="ru-RU" sz="2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Цель проекта:</a:t>
            </a:r>
          </a:p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Привлечь внимание к проблеме внешнего вида современного школьника.</a:t>
            </a:r>
          </a:p>
          <a:p>
            <a:r>
              <a:rPr lang="ru-RU" sz="4000" b="1" dirty="0" smtClean="0"/>
              <a:t>Объект исследования: </a:t>
            </a:r>
            <a:r>
              <a:rPr lang="ru-RU" sz="4000" b="1" dirty="0" smtClean="0">
                <a:solidFill>
                  <a:srgbClr val="0070C0"/>
                </a:solidFill>
              </a:rPr>
              <a:t>Школьная форма.</a:t>
            </a:r>
          </a:p>
          <a:p>
            <a:r>
              <a:rPr lang="ru-RU" sz="4000" b="1" dirty="0" smtClean="0"/>
              <a:t>Предмет исследования: </a:t>
            </a:r>
            <a:r>
              <a:rPr lang="ru-RU" sz="4000" b="1" dirty="0" smtClean="0">
                <a:solidFill>
                  <a:srgbClr val="FF0000"/>
                </a:solidFill>
              </a:rPr>
              <a:t>Необходимость введения в школе единой формы для учащихся.</a:t>
            </a:r>
          </a:p>
          <a:p>
            <a:r>
              <a:rPr lang="ru-RU" sz="4000" b="1" dirty="0" smtClean="0"/>
              <a:t>Формулировка проблемы 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Зачем нужна школьная форма? 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0011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</a:rPr>
              <a:t>Методы исследования:</a:t>
            </a:r>
          </a:p>
          <a:p>
            <a:r>
              <a:rPr lang="ru-RU" sz="5400" b="1" dirty="0" smtClean="0">
                <a:solidFill>
                  <a:srgbClr val="FF0000"/>
                </a:solidFill>
              </a:rPr>
              <a:t>Исторический анализ.</a:t>
            </a:r>
          </a:p>
          <a:p>
            <a:r>
              <a:rPr lang="ru-RU" sz="5400" b="1" dirty="0" smtClean="0">
                <a:solidFill>
                  <a:srgbClr val="FF0000"/>
                </a:solidFill>
              </a:rPr>
              <a:t>Анализ материалов СМИ.</a:t>
            </a:r>
          </a:p>
          <a:p>
            <a:r>
              <a:rPr lang="ru-RU" sz="5400" b="1" dirty="0" smtClean="0">
                <a:solidFill>
                  <a:srgbClr val="FF0000"/>
                </a:solidFill>
              </a:rPr>
              <a:t>Проведение социологического опроса, наблюдение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Школьная форма гимназиста</a:t>
            </a:r>
            <a:endParaRPr lang="ru-RU" dirty="0"/>
          </a:p>
        </p:txBody>
      </p:sp>
      <p:pic>
        <p:nvPicPr>
          <p:cNvPr id="6" name="Рисунок 5" descr="lori-0003518254-bigwww8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1285860"/>
            <a:ext cx="3543300" cy="5143496"/>
          </a:xfrm>
          <a:prstGeom prst="rect">
            <a:avLst/>
          </a:prstGeom>
        </p:spPr>
      </p:pic>
      <p:pic>
        <p:nvPicPr>
          <p:cNvPr id="8" name="Содержимое 7" descr="dorev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714348" y="1285860"/>
            <a:ext cx="3286148" cy="507209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ЖЕНСКАЯ ФОРМА</a:t>
            </a:r>
            <a:endParaRPr lang="ru-RU" dirty="0"/>
          </a:p>
        </p:txBody>
      </p:sp>
      <p:pic>
        <p:nvPicPr>
          <p:cNvPr id="4" name="Содержимое 3" descr="0_847fb_b25aad0e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500174"/>
            <a:ext cx="3357586" cy="4429156"/>
          </a:xfrm>
        </p:spPr>
      </p:pic>
      <p:pic>
        <p:nvPicPr>
          <p:cNvPr id="5" name="Рисунок 4" descr="large_5381cbf8c6f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1500174"/>
            <a:ext cx="3286148" cy="450059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ШКОЛЬНАЯ ФОРМА 1948 ГОД</a:t>
            </a:r>
            <a:endParaRPr lang="ru-RU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4143" y="1600200"/>
            <a:ext cx="3195714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714348" y="285728"/>
          <a:ext cx="7858180" cy="5704871"/>
        </p:xfrm>
        <a:graphic>
          <a:graphicData uri="http://schemas.openxmlformats.org/presentationml/2006/ole">
            <p:oleObj spid="_x0000_s2050" name="Acrobat Document" r:id="rId3" imgW="8029346" imgH="5829300" progId="AcroExch.Document.11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Школьная форма образца 70-х годов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42910" y="1571612"/>
          <a:ext cx="6707303" cy="4869359"/>
        </p:xfrm>
        <a:graphic>
          <a:graphicData uri="http://schemas.openxmlformats.org/presentationml/2006/ole">
            <p:oleObj spid="_x0000_s1026" name="Acrobat Document" r:id="rId3" imgW="8029346" imgH="5829300" progId="AcroExch.Document.11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Форма старшеклассников в Советское время</a:t>
            </a:r>
            <a:endParaRPr lang="ru-RU" dirty="0"/>
          </a:p>
        </p:txBody>
      </p:sp>
      <p:pic>
        <p:nvPicPr>
          <p:cNvPr id="4" name="Содержимое 3" descr="503703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43273" y="1600200"/>
            <a:ext cx="5657454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93</Words>
  <Application>Microsoft Office PowerPoint</Application>
  <PresentationFormat>Экран (4:3)</PresentationFormat>
  <Paragraphs>41</Paragraphs>
  <Slides>14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Adobe Acrobat Document</vt:lpstr>
      <vt:lpstr>ШКОЛЬНАЯ ФОРМА: ЗА И ПРОТИВ </vt:lpstr>
      <vt:lpstr>Слайд 2</vt:lpstr>
      <vt:lpstr>Слайд 3</vt:lpstr>
      <vt:lpstr>Школьная форма гимназиста</vt:lpstr>
      <vt:lpstr>ЖЕНСКАЯ ФОРМА</vt:lpstr>
      <vt:lpstr>ШКОЛЬНАЯ ФОРМА 1948 ГОД</vt:lpstr>
      <vt:lpstr>Слайд 7</vt:lpstr>
      <vt:lpstr>Школьная форма образца 70-х годов</vt:lpstr>
      <vt:lpstr>Форма старшеклассников в Советское время</vt:lpstr>
      <vt:lpstr>Отмена школьной формы</vt:lpstr>
      <vt:lpstr>ШКОЛЬНАЯ ФОРМА В СОВРЕМЕННОЙ РОССИИ</vt:lpstr>
      <vt:lpstr>СОВРЕМЕННАЯ РОССИЯ</vt:lpstr>
      <vt:lpstr>Форма учащихся нашей школы</vt:lpstr>
      <vt:lpstr>Слайд 14</vt:lpstr>
    </vt:vector>
  </TitlesOfParts>
  <Company>X-ТEAM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ШКОЛЬНАЯ ФОРМА: ЗА И ПРОТИВ </dc:title>
  <dc:creator>Admin</dc:creator>
  <cp:lastModifiedBy>Admin</cp:lastModifiedBy>
  <cp:revision>14</cp:revision>
  <dcterms:created xsi:type="dcterms:W3CDTF">2016-04-22T10:34:45Z</dcterms:created>
  <dcterms:modified xsi:type="dcterms:W3CDTF">2016-04-27T05:04:38Z</dcterms:modified>
</cp:coreProperties>
</file>