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66" r:id="rId3"/>
    <p:sldId id="269" r:id="rId4"/>
    <p:sldId id="259" r:id="rId5"/>
    <p:sldId id="262" r:id="rId6"/>
    <p:sldId id="268" r:id="rId7"/>
    <p:sldId id="267" r:id="rId8"/>
    <p:sldId id="263" r:id="rId9"/>
    <p:sldId id="270" r:id="rId10"/>
    <p:sldId id="260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1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plotArea>
      <c:layout>
        <c:manualLayout>
          <c:layoutTarget val="inner"/>
          <c:xMode val="edge"/>
          <c:yMode val="edge"/>
          <c:x val="4.275578399922237E-2"/>
          <c:y val="2.6878436163714138E-2"/>
          <c:w val="0.93390699426460577"/>
          <c:h val="0.85173896940341254"/>
        </c:manualLayout>
      </c:layout>
      <c:barChart>
        <c:barDir val="bar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из России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Зарубеж.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из Японии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axId val="88667648"/>
        <c:axId val="88669184"/>
      </c:barChart>
      <c:catAx>
        <c:axId val="88667648"/>
        <c:scaling>
          <c:orientation val="minMax"/>
        </c:scaling>
        <c:delete val="1"/>
        <c:axPos val="l"/>
        <c:numFmt formatCode="General" sourceLinked="1"/>
        <c:majorTickMark val="cross"/>
        <c:minorTickMark val="cross"/>
        <c:tickLblPos val="nextTo"/>
        <c:crossAx val="88669184"/>
        <c:crosses val="autoZero"/>
        <c:auto val="1"/>
        <c:lblAlgn val="ctr"/>
        <c:lblOffset val="100"/>
        <c:noMultiLvlLbl val="1"/>
      </c:catAx>
      <c:valAx>
        <c:axId val="88669184"/>
        <c:scaling>
          <c:orientation val="minMax"/>
        </c:scaling>
        <c:delete val="1"/>
        <c:axPos val="b"/>
        <c:majorGridlines/>
        <c:numFmt formatCode="General" sourceLinked="1"/>
        <c:majorTickMark val="cross"/>
        <c:minorTickMark val="cross"/>
        <c:tickLblPos val="nextTo"/>
        <c:crossAx val="88667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461808593370277"/>
          <c:y val="0.27938497198294138"/>
          <c:w val="0.16223376591814911"/>
          <c:h val="0.2092100679005397"/>
        </c:manualLayout>
      </c:layout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077AE3-2E69-41F3-812B-84EFA4357D9A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AFF56B-F064-4970-851A-796795169D24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Бабушка 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D905DC73-106F-4049-9D93-616D0784ACB5}" type="parTrans" cxnId="{82A11B29-F235-43EC-86BF-1848E1EEC0AA}">
      <dgm:prSet/>
      <dgm:spPr/>
      <dgm:t>
        <a:bodyPr/>
        <a:lstStyle/>
        <a:p>
          <a:endParaRPr lang="ru-RU"/>
        </a:p>
      </dgm:t>
    </dgm:pt>
    <dgm:pt modelId="{560A0955-AC53-4986-B317-4092C023C136}" type="sibTrans" cxnId="{82A11B29-F235-43EC-86BF-1848E1EEC0AA}">
      <dgm:prSet/>
      <dgm:spPr/>
      <dgm:t>
        <a:bodyPr/>
        <a:lstStyle/>
        <a:p>
          <a:endParaRPr lang="ru-RU"/>
        </a:p>
      </dgm:t>
    </dgm:pt>
    <dgm:pt modelId="{70653E77-A593-45DD-92D4-0CBC9B42A6D6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Зоя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D2C3514-5A0E-401B-B33F-70EF5410B7CF}" type="parTrans" cxnId="{51F9A768-EB9A-49E2-B08B-4ABBFC1AC718}">
      <dgm:prSet/>
      <dgm:spPr/>
      <dgm:t>
        <a:bodyPr/>
        <a:lstStyle/>
        <a:p>
          <a:endParaRPr lang="ru-RU"/>
        </a:p>
      </dgm:t>
    </dgm:pt>
    <dgm:pt modelId="{170592BA-9367-4E49-963B-DAE8F3F10C90}" type="sibTrans" cxnId="{51F9A768-EB9A-49E2-B08B-4ABBFC1AC718}">
      <dgm:prSet/>
      <dgm:spPr/>
      <dgm:t>
        <a:bodyPr/>
        <a:lstStyle/>
        <a:p>
          <a:endParaRPr lang="ru-RU"/>
        </a:p>
      </dgm:t>
    </dgm:pt>
    <dgm:pt modelId="{BB45C545-07C4-441E-957D-BA0C242A04B7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59 лет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D0060B9-A3AB-4A29-869C-BEFD23967C4E}" type="parTrans" cxnId="{7964FA54-7447-4901-B0F6-3BC283EAAED8}">
      <dgm:prSet/>
      <dgm:spPr/>
      <dgm:t>
        <a:bodyPr/>
        <a:lstStyle/>
        <a:p>
          <a:endParaRPr lang="ru-RU"/>
        </a:p>
      </dgm:t>
    </dgm:pt>
    <dgm:pt modelId="{6A4DC094-FA53-465F-B7F8-C4B84DC8933A}" type="sibTrans" cxnId="{7964FA54-7447-4901-B0F6-3BC283EAAED8}">
      <dgm:prSet/>
      <dgm:spPr/>
      <dgm:t>
        <a:bodyPr/>
        <a:lstStyle/>
        <a:p>
          <a:endParaRPr lang="ru-RU"/>
        </a:p>
      </dgm:t>
    </dgm:pt>
    <dgm:pt modelId="{B3FA1F56-DBD5-490F-891D-8FD4E6A7F2B5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Дедушка 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264E44FD-1AC7-4F16-B17C-89B7FCC4F7C1}" type="parTrans" cxnId="{8B8B44EA-68C5-45FC-BB3A-FAD9E67917AF}">
      <dgm:prSet/>
      <dgm:spPr/>
      <dgm:t>
        <a:bodyPr/>
        <a:lstStyle/>
        <a:p>
          <a:endParaRPr lang="ru-RU"/>
        </a:p>
      </dgm:t>
    </dgm:pt>
    <dgm:pt modelId="{3234FD10-0CF1-47E6-8DC4-ADB68C6B8158}" type="sibTrans" cxnId="{8B8B44EA-68C5-45FC-BB3A-FAD9E67917AF}">
      <dgm:prSet/>
      <dgm:spPr/>
      <dgm:t>
        <a:bodyPr/>
        <a:lstStyle/>
        <a:p>
          <a:endParaRPr lang="ru-RU"/>
        </a:p>
      </dgm:t>
    </dgm:pt>
    <dgm:pt modelId="{2C88F21E-D622-4637-9A01-5A90256AEE4B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Анатолий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FC4D109-284D-4F73-8EFB-EA5770ADD7E7}" type="parTrans" cxnId="{BD9D0F44-88B7-4E5D-8285-A8047EB7CC3F}">
      <dgm:prSet/>
      <dgm:spPr/>
      <dgm:t>
        <a:bodyPr/>
        <a:lstStyle/>
        <a:p>
          <a:endParaRPr lang="ru-RU"/>
        </a:p>
      </dgm:t>
    </dgm:pt>
    <dgm:pt modelId="{8352CFA9-423F-469A-8124-A3A493DD686D}" type="sibTrans" cxnId="{BD9D0F44-88B7-4E5D-8285-A8047EB7CC3F}">
      <dgm:prSet/>
      <dgm:spPr/>
      <dgm:t>
        <a:bodyPr/>
        <a:lstStyle/>
        <a:p>
          <a:endParaRPr lang="ru-RU"/>
        </a:p>
      </dgm:t>
    </dgm:pt>
    <dgm:pt modelId="{CA7E65A2-7A5D-4B49-B92B-9A80D5F3C8BE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63 года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F65235A-7302-41A3-A012-13B144EA0F4B}" type="parTrans" cxnId="{315C55FC-B3C2-49EC-9080-C3A65E8C07BD}">
      <dgm:prSet/>
      <dgm:spPr/>
      <dgm:t>
        <a:bodyPr/>
        <a:lstStyle/>
        <a:p>
          <a:endParaRPr lang="ru-RU"/>
        </a:p>
      </dgm:t>
    </dgm:pt>
    <dgm:pt modelId="{B6C4B874-0BB7-44A4-B462-2050BEEEF30E}" type="sibTrans" cxnId="{315C55FC-B3C2-49EC-9080-C3A65E8C07BD}">
      <dgm:prSet/>
      <dgm:spPr/>
      <dgm:t>
        <a:bodyPr/>
        <a:lstStyle/>
        <a:p>
          <a:endParaRPr lang="ru-RU"/>
        </a:p>
      </dgm:t>
    </dgm:pt>
    <dgm:pt modelId="{60BF5873-4103-4566-9200-26EC741BFBF1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Мама 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A69C345D-CC95-422B-A0A0-B0EFB3C04A6F}" type="parTrans" cxnId="{88D25795-A6E5-466A-A3F0-4F71E2E26620}">
      <dgm:prSet/>
      <dgm:spPr/>
      <dgm:t>
        <a:bodyPr/>
        <a:lstStyle/>
        <a:p>
          <a:endParaRPr lang="ru-RU"/>
        </a:p>
      </dgm:t>
    </dgm:pt>
    <dgm:pt modelId="{DC81B273-C7AE-4FA2-B3A7-B112DE2DDD13}" type="sibTrans" cxnId="{88D25795-A6E5-466A-A3F0-4F71E2E26620}">
      <dgm:prSet/>
      <dgm:spPr/>
      <dgm:t>
        <a:bodyPr/>
        <a:lstStyle/>
        <a:p>
          <a:endParaRPr lang="ru-RU"/>
        </a:p>
      </dgm:t>
    </dgm:pt>
    <dgm:pt modelId="{450A852A-C1EA-4EEC-9E31-1E10B3337258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Елена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2CC6B1E-596A-4506-86CF-D09365A526AD}" type="parTrans" cxnId="{E661ABF6-D2B5-40D0-8969-3C8E4A716865}">
      <dgm:prSet/>
      <dgm:spPr/>
      <dgm:t>
        <a:bodyPr/>
        <a:lstStyle/>
        <a:p>
          <a:endParaRPr lang="ru-RU"/>
        </a:p>
      </dgm:t>
    </dgm:pt>
    <dgm:pt modelId="{73F59FE5-53A9-46A7-95BB-C8905566F3AE}" type="sibTrans" cxnId="{E661ABF6-D2B5-40D0-8969-3C8E4A716865}">
      <dgm:prSet/>
      <dgm:spPr/>
      <dgm:t>
        <a:bodyPr/>
        <a:lstStyle/>
        <a:p>
          <a:endParaRPr lang="ru-RU"/>
        </a:p>
      </dgm:t>
    </dgm:pt>
    <dgm:pt modelId="{4E25F0DE-C939-47A4-92FE-9376788090A8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36 лет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E1A3DED-66E6-4E9D-98B0-405BD7159891}" type="parTrans" cxnId="{31D5769D-90FF-43BD-82CE-AF820B2287F1}">
      <dgm:prSet/>
      <dgm:spPr/>
      <dgm:t>
        <a:bodyPr/>
        <a:lstStyle/>
        <a:p>
          <a:endParaRPr lang="ru-RU"/>
        </a:p>
      </dgm:t>
    </dgm:pt>
    <dgm:pt modelId="{FD62F204-8608-4AF0-9529-6155E28D374D}" type="sibTrans" cxnId="{31D5769D-90FF-43BD-82CE-AF820B2287F1}">
      <dgm:prSet/>
      <dgm:spPr/>
      <dgm:t>
        <a:bodyPr/>
        <a:lstStyle/>
        <a:p>
          <a:endParaRPr lang="ru-RU"/>
        </a:p>
      </dgm:t>
    </dgm:pt>
    <dgm:pt modelId="{61342393-3224-467B-8FAE-93D25C6E5E56}">
      <dgm:prSet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Я 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9A9B2F17-5C61-4170-B50A-56C303563541}" type="parTrans" cxnId="{C450A23F-1007-41FD-8355-68635FDF760B}">
      <dgm:prSet/>
      <dgm:spPr/>
      <dgm:t>
        <a:bodyPr/>
        <a:lstStyle/>
        <a:p>
          <a:endParaRPr lang="ru-RU"/>
        </a:p>
      </dgm:t>
    </dgm:pt>
    <dgm:pt modelId="{05BF9E4C-A961-45A3-AD53-9244B7EE3256}" type="sibTrans" cxnId="{C450A23F-1007-41FD-8355-68635FDF760B}">
      <dgm:prSet/>
      <dgm:spPr/>
      <dgm:t>
        <a:bodyPr/>
        <a:lstStyle/>
        <a:p>
          <a:endParaRPr lang="ru-RU"/>
        </a:p>
      </dgm:t>
    </dgm:pt>
    <dgm:pt modelId="{7ED1029A-3D66-4894-9C8A-BAE4E25D6F7D}">
      <dgm:prSet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Папа  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BA497917-1FD3-47D0-B7E6-1C5FB53946C6}" type="sibTrans" cxnId="{5059CB71-82DF-432E-98CA-3A487D22A5EF}">
      <dgm:prSet/>
      <dgm:spPr/>
      <dgm:t>
        <a:bodyPr/>
        <a:lstStyle/>
        <a:p>
          <a:endParaRPr lang="ru-RU"/>
        </a:p>
      </dgm:t>
    </dgm:pt>
    <dgm:pt modelId="{EE602B96-2FF3-4AB6-BFC4-97CA94797700}" type="parTrans" cxnId="{5059CB71-82DF-432E-98CA-3A487D22A5EF}">
      <dgm:prSet/>
      <dgm:spPr/>
      <dgm:t>
        <a:bodyPr/>
        <a:lstStyle/>
        <a:p>
          <a:endParaRPr lang="ru-RU"/>
        </a:p>
      </dgm:t>
    </dgm:pt>
    <dgm:pt modelId="{C4BBB404-56E0-4031-ACCC-256DDF635AB9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Вадим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80C50F7-A391-416C-956C-CCB0B823B954}" type="parTrans" cxnId="{74603465-6F16-472D-A48D-5ADCD6E3C9DA}">
      <dgm:prSet/>
      <dgm:spPr/>
      <dgm:t>
        <a:bodyPr/>
        <a:lstStyle/>
        <a:p>
          <a:endParaRPr lang="ru-RU"/>
        </a:p>
      </dgm:t>
    </dgm:pt>
    <dgm:pt modelId="{29794D97-B133-414C-A3A9-24DAB063FF5B}" type="sibTrans" cxnId="{74603465-6F16-472D-A48D-5ADCD6E3C9DA}">
      <dgm:prSet/>
      <dgm:spPr/>
      <dgm:t>
        <a:bodyPr/>
        <a:lstStyle/>
        <a:p>
          <a:endParaRPr lang="ru-RU"/>
        </a:p>
      </dgm:t>
    </dgm:pt>
    <dgm:pt modelId="{03487606-54C2-442A-9162-0D1B61282F94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38 лет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3515E88-C56D-4160-A8CA-F76F24EAAB11}" type="parTrans" cxnId="{FAF004A1-E13A-40A0-8C65-4DFA542827CF}">
      <dgm:prSet/>
      <dgm:spPr/>
      <dgm:t>
        <a:bodyPr/>
        <a:lstStyle/>
        <a:p>
          <a:endParaRPr lang="ru-RU"/>
        </a:p>
      </dgm:t>
    </dgm:pt>
    <dgm:pt modelId="{A52AEAD6-F0B7-43EC-B5DF-5982418884FC}" type="sibTrans" cxnId="{FAF004A1-E13A-40A0-8C65-4DFA542827CF}">
      <dgm:prSet/>
      <dgm:spPr/>
      <dgm:t>
        <a:bodyPr/>
        <a:lstStyle/>
        <a:p>
          <a:endParaRPr lang="ru-RU"/>
        </a:p>
      </dgm:t>
    </dgm:pt>
    <dgm:pt modelId="{D95FFE00-883F-4A94-BD33-7E19EDD262E4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Виктория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86F29DE-B166-4888-922D-0F10A2AC0469}" type="parTrans" cxnId="{2291F643-162B-4572-8EDF-C43A9F88D94B}">
      <dgm:prSet/>
      <dgm:spPr/>
      <dgm:t>
        <a:bodyPr/>
        <a:lstStyle/>
        <a:p>
          <a:endParaRPr lang="ru-RU"/>
        </a:p>
      </dgm:t>
    </dgm:pt>
    <dgm:pt modelId="{195CC7DC-4CF7-4FA2-8AAD-AAFC8B41C1A2}" type="sibTrans" cxnId="{2291F643-162B-4572-8EDF-C43A9F88D94B}">
      <dgm:prSet/>
      <dgm:spPr/>
      <dgm:t>
        <a:bodyPr/>
        <a:lstStyle/>
        <a:p>
          <a:endParaRPr lang="ru-RU"/>
        </a:p>
      </dgm:t>
    </dgm:pt>
    <dgm:pt modelId="{69A0B41C-29D1-4C9E-B5BB-A81107641739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10 лет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8BF5073-B923-430E-9F20-09C8EFB97976}" type="parTrans" cxnId="{23C3A47A-6B84-462D-84FD-A2D79D9ECEAD}">
      <dgm:prSet/>
      <dgm:spPr/>
      <dgm:t>
        <a:bodyPr/>
        <a:lstStyle/>
        <a:p>
          <a:endParaRPr lang="ru-RU"/>
        </a:p>
      </dgm:t>
    </dgm:pt>
    <dgm:pt modelId="{6FC9FCE7-A616-47EA-8088-DE4EC7316989}" type="sibTrans" cxnId="{23C3A47A-6B84-462D-84FD-A2D79D9ECEAD}">
      <dgm:prSet/>
      <dgm:spPr/>
      <dgm:t>
        <a:bodyPr/>
        <a:lstStyle/>
        <a:p>
          <a:endParaRPr lang="ru-RU"/>
        </a:p>
      </dgm:t>
    </dgm:pt>
    <dgm:pt modelId="{3D36205E-C664-40FE-945F-A64F05806DCB}" type="pres">
      <dgm:prSet presAssocID="{68077AE3-2E69-41F3-812B-84EFA4357D9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C0F802-863E-4AD3-A6BE-2C2E65746CEA}" type="pres">
      <dgm:prSet presAssocID="{BEAFF56B-F064-4970-851A-796795169D24}" presName="circle1" presStyleLbl="node1" presStyleIdx="0" presStyleCnt="5"/>
      <dgm:spPr/>
    </dgm:pt>
    <dgm:pt modelId="{5AE62262-173E-4589-A0B4-FD41B6589314}" type="pres">
      <dgm:prSet presAssocID="{BEAFF56B-F064-4970-851A-796795169D24}" presName="space" presStyleCnt="0"/>
      <dgm:spPr/>
    </dgm:pt>
    <dgm:pt modelId="{98A5ECB1-17AB-4E47-BF38-8B5FBCE166D9}" type="pres">
      <dgm:prSet presAssocID="{BEAFF56B-F064-4970-851A-796795169D24}" presName="rect1" presStyleLbl="alignAcc1" presStyleIdx="0" presStyleCnt="5"/>
      <dgm:spPr/>
      <dgm:t>
        <a:bodyPr/>
        <a:lstStyle/>
        <a:p>
          <a:endParaRPr lang="ru-RU"/>
        </a:p>
      </dgm:t>
    </dgm:pt>
    <dgm:pt modelId="{179995FA-4801-4DE4-B3CE-C9EC2A76199A}" type="pres">
      <dgm:prSet presAssocID="{B3FA1F56-DBD5-490F-891D-8FD4E6A7F2B5}" presName="vertSpace2" presStyleLbl="node1" presStyleIdx="0" presStyleCnt="5"/>
      <dgm:spPr/>
    </dgm:pt>
    <dgm:pt modelId="{AFD6B8D8-109A-43FE-B80E-F950EFDAC70C}" type="pres">
      <dgm:prSet presAssocID="{B3FA1F56-DBD5-490F-891D-8FD4E6A7F2B5}" presName="circle2" presStyleLbl="node1" presStyleIdx="1" presStyleCnt="5"/>
      <dgm:spPr/>
    </dgm:pt>
    <dgm:pt modelId="{E7B97C38-5618-483B-8436-02E45A5B7B59}" type="pres">
      <dgm:prSet presAssocID="{B3FA1F56-DBD5-490F-891D-8FD4E6A7F2B5}" presName="rect2" presStyleLbl="alignAcc1" presStyleIdx="1" presStyleCnt="5"/>
      <dgm:spPr/>
      <dgm:t>
        <a:bodyPr/>
        <a:lstStyle/>
        <a:p>
          <a:endParaRPr lang="ru-RU"/>
        </a:p>
      </dgm:t>
    </dgm:pt>
    <dgm:pt modelId="{B774C59F-EC58-4E04-BC01-5350832B7E81}" type="pres">
      <dgm:prSet presAssocID="{60BF5873-4103-4566-9200-26EC741BFBF1}" presName="vertSpace3" presStyleLbl="node1" presStyleIdx="1" presStyleCnt="5"/>
      <dgm:spPr/>
    </dgm:pt>
    <dgm:pt modelId="{E24F09B7-9C55-4CCB-9A6A-8C80CDE3118F}" type="pres">
      <dgm:prSet presAssocID="{60BF5873-4103-4566-9200-26EC741BFBF1}" presName="circle3" presStyleLbl="node1" presStyleIdx="2" presStyleCnt="5"/>
      <dgm:spPr/>
    </dgm:pt>
    <dgm:pt modelId="{619EA91E-9E35-4ED8-9C6A-8CDA936F5579}" type="pres">
      <dgm:prSet presAssocID="{60BF5873-4103-4566-9200-26EC741BFBF1}" presName="rect3" presStyleLbl="alignAcc1" presStyleIdx="2" presStyleCnt="5"/>
      <dgm:spPr/>
      <dgm:t>
        <a:bodyPr/>
        <a:lstStyle/>
        <a:p>
          <a:endParaRPr lang="ru-RU"/>
        </a:p>
      </dgm:t>
    </dgm:pt>
    <dgm:pt modelId="{263AC245-7213-4308-81DE-6D2277A0C9DD}" type="pres">
      <dgm:prSet presAssocID="{7ED1029A-3D66-4894-9C8A-BAE4E25D6F7D}" presName="vertSpace4" presStyleLbl="node1" presStyleIdx="2" presStyleCnt="5"/>
      <dgm:spPr/>
    </dgm:pt>
    <dgm:pt modelId="{356213D2-325D-4C90-88B9-2BE9A5ABB7FA}" type="pres">
      <dgm:prSet presAssocID="{7ED1029A-3D66-4894-9C8A-BAE4E25D6F7D}" presName="circle4" presStyleLbl="node1" presStyleIdx="3" presStyleCnt="5"/>
      <dgm:spPr/>
    </dgm:pt>
    <dgm:pt modelId="{E33CA804-8137-45A0-B3E7-EA81481A657D}" type="pres">
      <dgm:prSet presAssocID="{7ED1029A-3D66-4894-9C8A-BAE4E25D6F7D}" presName="rect4" presStyleLbl="alignAcc1" presStyleIdx="3" presStyleCnt="5" custLinFactNeighborX="359" custLinFactNeighborY="2395"/>
      <dgm:spPr/>
      <dgm:t>
        <a:bodyPr/>
        <a:lstStyle/>
        <a:p>
          <a:endParaRPr lang="ru-RU"/>
        </a:p>
      </dgm:t>
    </dgm:pt>
    <dgm:pt modelId="{6D54DF8E-3722-4EE8-B552-A71ACCCB134B}" type="pres">
      <dgm:prSet presAssocID="{61342393-3224-467B-8FAE-93D25C6E5E56}" presName="vertSpace5" presStyleLbl="node1" presStyleIdx="3" presStyleCnt="5"/>
      <dgm:spPr/>
    </dgm:pt>
    <dgm:pt modelId="{68AE282A-5CD4-407C-9196-27633590C205}" type="pres">
      <dgm:prSet presAssocID="{61342393-3224-467B-8FAE-93D25C6E5E56}" presName="circle5" presStyleLbl="node1" presStyleIdx="4" presStyleCnt="5"/>
      <dgm:spPr/>
    </dgm:pt>
    <dgm:pt modelId="{1B0B82E8-5B97-499B-A9C6-FF02F2353351}" type="pres">
      <dgm:prSet presAssocID="{61342393-3224-467B-8FAE-93D25C6E5E56}" presName="rect5" presStyleLbl="alignAcc1" presStyleIdx="4" presStyleCnt="5" custFlipHor="1" custScaleX="100000" custLinFactNeighborX="-360" custLinFactNeighborY="0"/>
      <dgm:spPr/>
      <dgm:t>
        <a:bodyPr/>
        <a:lstStyle/>
        <a:p>
          <a:endParaRPr lang="ru-RU"/>
        </a:p>
      </dgm:t>
    </dgm:pt>
    <dgm:pt modelId="{FB9E6193-56D6-46F1-8F18-6235F3532283}" type="pres">
      <dgm:prSet presAssocID="{BEAFF56B-F064-4970-851A-796795169D24}" presName="rect1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75BE69-0CBD-43C5-88A8-6CFC3AC924AE}" type="pres">
      <dgm:prSet presAssocID="{BEAFF56B-F064-4970-851A-796795169D24}" presName="rect1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9BD317-7D3F-4A93-8779-577B3F19481A}" type="pres">
      <dgm:prSet presAssocID="{B3FA1F56-DBD5-490F-891D-8FD4E6A7F2B5}" presName="rect2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9F40A5-EB65-4FF8-9158-141C34087283}" type="pres">
      <dgm:prSet presAssocID="{B3FA1F56-DBD5-490F-891D-8FD4E6A7F2B5}" presName="rect2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5DC87B-402D-4BAB-83B9-42BE13FFC288}" type="pres">
      <dgm:prSet presAssocID="{60BF5873-4103-4566-9200-26EC741BFBF1}" presName="rect3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0816E2-EE53-45F8-B454-4BE012874C91}" type="pres">
      <dgm:prSet presAssocID="{60BF5873-4103-4566-9200-26EC741BFBF1}" presName="rect3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DD0DAD-EC7A-4ECA-B76C-9A9F693BF271}" type="pres">
      <dgm:prSet presAssocID="{7ED1029A-3D66-4894-9C8A-BAE4E25D6F7D}" presName="rect4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20DD5-0A04-4292-A1F3-0600A1513F74}" type="pres">
      <dgm:prSet presAssocID="{7ED1029A-3D66-4894-9C8A-BAE4E25D6F7D}" presName="rect4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944B86-784E-4256-94AF-EA8AE5F35CFE}" type="pres">
      <dgm:prSet presAssocID="{61342393-3224-467B-8FAE-93D25C6E5E56}" presName="rect5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E6BAF-B122-48F3-BE6C-5C7DF8B654E5}" type="pres">
      <dgm:prSet presAssocID="{61342393-3224-467B-8FAE-93D25C6E5E56}" presName="rect5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603465-6F16-472D-A48D-5ADCD6E3C9DA}" srcId="{7ED1029A-3D66-4894-9C8A-BAE4E25D6F7D}" destId="{C4BBB404-56E0-4031-ACCC-256DDF635AB9}" srcOrd="0" destOrd="0" parTransId="{780C50F7-A391-416C-956C-CCB0B823B954}" sibTransId="{29794D97-B133-414C-A3A9-24DAB063FF5B}"/>
    <dgm:cxn modelId="{1C75678C-7C27-441F-BD39-C7108823D4FF}" type="presOf" srcId="{2C88F21E-D622-4637-9A01-5A90256AEE4B}" destId="{D59F40A5-EB65-4FF8-9158-141C34087283}" srcOrd="0" destOrd="0" presId="urn:microsoft.com/office/officeart/2005/8/layout/target3"/>
    <dgm:cxn modelId="{502A2604-E39C-4B9E-9982-11DCE94CC820}" type="presOf" srcId="{7ED1029A-3D66-4894-9C8A-BAE4E25D6F7D}" destId="{E33CA804-8137-45A0-B3E7-EA81481A657D}" srcOrd="0" destOrd="0" presId="urn:microsoft.com/office/officeart/2005/8/layout/target3"/>
    <dgm:cxn modelId="{E051452C-4EFB-4AF8-89C1-67BBA5E1275D}" type="presOf" srcId="{B3FA1F56-DBD5-490F-891D-8FD4E6A7F2B5}" destId="{999BD317-7D3F-4A93-8779-577B3F19481A}" srcOrd="1" destOrd="0" presId="urn:microsoft.com/office/officeart/2005/8/layout/target3"/>
    <dgm:cxn modelId="{E661ABF6-D2B5-40D0-8969-3C8E4A716865}" srcId="{60BF5873-4103-4566-9200-26EC741BFBF1}" destId="{450A852A-C1EA-4EEC-9E31-1E10B3337258}" srcOrd="0" destOrd="0" parTransId="{72CC6B1E-596A-4506-86CF-D09365A526AD}" sibTransId="{73F59FE5-53A9-46A7-95BB-C8905566F3AE}"/>
    <dgm:cxn modelId="{6A4195BC-10F9-4040-B378-69B4068D302D}" type="presOf" srcId="{C4BBB404-56E0-4031-ACCC-256DDF635AB9}" destId="{24A20DD5-0A04-4292-A1F3-0600A1513F74}" srcOrd="0" destOrd="0" presId="urn:microsoft.com/office/officeart/2005/8/layout/target3"/>
    <dgm:cxn modelId="{A746A914-D3AB-44F0-8D0E-2E197DF70789}" type="presOf" srcId="{61342393-3224-467B-8FAE-93D25C6E5E56}" destId="{78944B86-784E-4256-94AF-EA8AE5F35CFE}" srcOrd="1" destOrd="0" presId="urn:microsoft.com/office/officeart/2005/8/layout/target3"/>
    <dgm:cxn modelId="{9588BAE0-6995-43D4-B69E-205DAB6698ED}" type="presOf" srcId="{D95FFE00-883F-4A94-BD33-7E19EDD262E4}" destId="{2F5E6BAF-B122-48F3-BE6C-5C7DF8B654E5}" srcOrd="0" destOrd="0" presId="urn:microsoft.com/office/officeart/2005/8/layout/target3"/>
    <dgm:cxn modelId="{01DA4A63-6B4D-4C42-BD97-41D5D87A2248}" type="presOf" srcId="{BEAFF56B-F064-4970-851A-796795169D24}" destId="{98A5ECB1-17AB-4E47-BF38-8B5FBCE166D9}" srcOrd="0" destOrd="0" presId="urn:microsoft.com/office/officeart/2005/8/layout/target3"/>
    <dgm:cxn modelId="{CB09B85A-6723-418C-86C8-1E0EAAB03EC6}" type="presOf" srcId="{03487606-54C2-442A-9162-0D1B61282F94}" destId="{24A20DD5-0A04-4292-A1F3-0600A1513F74}" srcOrd="0" destOrd="1" presId="urn:microsoft.com/office/officeart/2005/8/layout/target3"/>
    <dgm:cxn modelId="{263ECDB0-5A84-4FA9-9068-65FA9CE0DE9E}" type="presOf" srcId="{68077AE3-2E69-41F3-812B-84EFA4357D9A}" destId="{3D36205E-C664-40FE-945F-A64F05806DCB}" srcOrd="0" destOrd="0" presId="urn:microsoft.com/office/officeart/2005/8/layout/target3"/>
    <dgm:cxn modelId="{88D25795-A6E5-466A-A3F0-4F71E2E26620}" srcId="{68077AE3-2E69-41F3-812B-84EFA4357D9A}" destId="{60BF5873-4103-4566-9200-26EC741BFBF1}" srcOrd="2" destOrd="0" parTransId="{A69C345D-CC95-422B-A0A0-B0EFB3C04A6F}" sibTransId="{DC81B273-C7AE-4FA2-B3A7-B112DE2DDD13}"/>
    <dgm:cxn modelId="{A136BF7B-4383-4BA0-B361-67FD83A50EC1}" type="presOf" srcId="{BEAFF56B-F064-4970-851A-796795169D24}" destId="{FB9E6193-56D6-46F1-8F18-6235F3532283}" srcOrd="1" destOrd="0" presId="urn:microsoft.com/office/officeart/2005/8/layout/target3"/>
    <dgm:cxn modelId="{E2BEBA46-E411-4253-B7A0-E729E1D93E38}" type="presOf" srcId="{70653E77-A593-45DD-92D4-0CBC9B42A6D6}" destId="{7775BE69-0CBD-43C5-88A8-6CFC3AC924AE}" srcOrd="0" destOrd="0" presId="urn:microsoft.com/office/officeart/2005/8/layout/target3"/>
    <dgm:cxn modelId="{23C3A47A-6B84-462D-84FD-A2D79D9ECEAD}" srcId="{61342393-3224-467B-8FAE-93D25C6E5E56}" destId="{69A0B41C-29D1-4C9E-B5BB-A81107641739}" srcOrd="1" destOrd="0" parTransId="{F8BF5073-B923-430E-9F20-09C8EFB97976}" sibTransId="{6FC9FCE7-A616-47EA-8088-DE4EC7316989}"/>
    <dgm:cxn modelId="{212C6728-0FB0-43E4-AE0D-5453A3BC4965}" type="presOf" srcId="{CA7E65A2-7A5D-4B49-B92B-9A80D5F3C8BE}" destId="{D59F40A5-EB65-4FF8-9158-141C34087283}" srcOrd="0" destOrd="1" presId="urn:microsoft.com/office/officeart/2005/8/layout/target3"/>
    <dgm:cxn modelId="{82A11B29-F235-43EC-86BF-1848E1EEC0AA}" srcId="{68077AE3-2E69-41F3-812B-84EFA4357D9A}" destId="{BEAFF56B-F064-4970-851A-796795169D24}" srcOrd="0" destOrd="0" parTransId="{D905DC73-106F-4049-9D93-616D0784ACB5}" sibTransId="{560A0955-AC53-4986-B317-4092C023C136}"/>
    <dgm:cxn modelId="{FAF004A1-E13A-40A0-8C65-4DFA542827CF}" srcId="{7ED1029A-3D66-4894-9C8A-BAE4E25D6F7D}" destId="{03487606-54C2-442A-9162-0D1B61282F94}" srcOrd="1" destOrd="0" parTransId="{E3515E88-C56D-4160-A8CA-F76F24EAAB11}" sibTransId="{A52AEAD6-F0B7-43EC-B5DF-5982418884FC}"/>
    <dgm:cxn modelId="{3AE9B5F4-8C39-45E8-B56D-780807F6F2EE}" type="presOf" srcId="{61342393-3224-467B-8FAE-93D25C6E5E56}" destId="{1B0B82E8-5B97-499B-A9C6-FF02F2353351}" srcOrd="0" destOrd="0" presId="urn:microsoft.com/office/officeart/2005/8/layout/target3"/>
    <dgm:cxn modelId="{51F9A768-EB9A-49E2-B08B-4ABBFC1AC718}" srcId="{BEAFF56B-F064-4970-851A-796795169D24}" destId="{70653E77-A593-45DD-92D4-0CBC9B42A6D6}" srcOrd="0" destOrd="0" parTransId="{AD2C3514-5A0E-401B-B33F-70EF5410B7CF}" sibTransId="{170592BA-9367-4E49-963B-DAE8F3F10C90}"/>
    <dgm:cxn modelId="{6BD3517D-5403-499D-8475-F23741042E07}" type="presOf" srcId="{450A852A-C1EA-4EEC-9E31-1E10B3337258}" destId="{F10816E2-EE53-45F8-B454-4BE012874C91}" srcOrd="0" destOrd="0" presId="urn:microsoft.com/office/officeart/2005/8/layout/target3"/>
    <dgm:cxn modelId="{5059CB71-82DF-432E-98CA-3A487D22A5EF}" srcId="{68077AE3-2E69-41F3-812B-84EFA4357D9A}" destId="{7ED1029A-3D66-4894-9C8A-BAE4E25D6F7D}" srcOrd="3" destOrd="0" parTransId="{EE602B96-2FF3-4AB6-BFC4-97CA94797700}" sibTransId="{BA497917-1FD3-47D0-B7E6-1C5FB53946C6}"/>
    <dgm:cxn modelId="{C450A23F-1007-41FD-8355-68635FDF760B}" srcId="{68077AE3-2E69-41F3-812B-84EFA4357D9A}" destId="{61342393-3224-467B-8FAE-93D25C6E5E56}" srcOrd="4" destOrd="0" parTransId="{9A9B2F17-5C61-4170-B50A-56C303563541}" sibTransId="{05BF9E4C-A961-45A3-AD53-9244B7EE3256}"/>
    <dgm:cxn modelId="{F74F4C69-BA14-41B1-A04C-703A0B3B43AC}" type="presOf" srcId="{60BF5873-4103-4566-9200-26EC741BFBF1}" destId="{619EA91E-9E35-4ED8-9C6A-8CDA936F5579}" srcOrd="0" destOrd="0" presId="urn:microsoft.com/office/officeart/2005/8/layout/target3"/>
    <dgm:cxn modelId="{8ECD34EA-9298-45FF-B7A1-58D6B5EF5D7B}" type="presOf" srcId="{69A0B41C-29D1-4C9E-B5BB-A81107641739}" destId="{2F5E6BAF-B122-48F3-BE6C-5C7DF8B654E5}" srcOrd="0" destOrd="1" presId="urn:microsoft.com/office/officeart/2005/8/layout/target3"/>
    <dgm:cxn modelId="{54762812-0B06-4710-AFC0-D62E3010E52B}" type="presOf" srcId="{BB45C545-07C4-441E-957D-BA0C242A04B7}" destId="{7775BE69-0CBD-43C5-88A8-6CFC3AC924AE}" srcOrd="0" destOrd="1" presId="urn:microsoft.com/office/officeart/2005/8/layout/target3"/>
    <dgm:cxn modelId="{2291F643-162B-4572-8EDF-C43A9F88D94B}" srcId="{61342393-3224-467B-8FAE-93D25C6E5E56}" destId="{D95FFE00-883F-4A94-BD33-7E19EDD262E4}" srcOrd="0" destOrd="0" parTransId="{686F29DE-B166-4888-922D-0F10A2AC0469}" sibTransId="{195CC7DC-4CF7-4FA2-8AAD-AAFC8B41C1A2}"/>
    <dgm:cxn modelId="{647908C7-8B55-403E-81F5-A4F070A0297C}" type="presOf" srcId="{7ED1029A-3D66-4894-9C8A-BAE4E25D6F7D}" destId="{B5DD0DAD-EC7A-4ECA-B76C-9A9F693BF271}" srcOrd="1" destOrd="0" presId="urn:microsoft.com/office/officeart/2005/8/layout/target3"/>
    <dgm:cxn modelId="{BD9D0F44-88B7-4E5D-8285-A8047EB7CC3F}" srcId="{B3FA1F56-DBD5-490F-891D-8FD4E6A7F2B5}" destId="{2C88F21E-D622-4637-9A01-5A90256AEE4B}" srcOrd="0" destOrd="0" parTransId="{7FC4D109-284D-4F73-8EFB-EA5770ADD7E7}" sibTransId="{8352CFA9-423F-469A-8124-A3A493DD686D}"/>
    <dgm:cxn modelId="{31D5769D-90FF-43BD-82CE-AF820B2287F1}" srcId="{60BF5873-4103-4566-9200-26EC741BFBF1}" destId="{4E25F0DE-C939-47A4-92FE-9376788090A8}" srcOrd="1" destOrd="0" parTransId="{5E1A3DED-66E6-4E9D-98B0-405BD7159891}" sibTransId="{FD62F204-8608-4AF0-9529-6155E28D374D}"/>
    <dgm:cxn modelId="{42F955DD-3A2F-4342-804D-C987F81D7093}" type="presOf" srcId="{60BF5873-4103-4566-9200-26EC741BFBF1}" destId="{055DC87B-402D-4BAB-83B9-42BE13FFC288}" srcOrd="1" destOrd="0" presId="urn:microsoft.com/office/officeart/2005/8/layout/target3"/>
    <dgm:cxn modelId="{8B8B44EA-68C5-45FC-BB3A-FAD9E67917AF}" srcId="{68077AE3-2E69-41F3-812B-84EFA4357D9A}" destId="{B3FA1F56-DBD5-490F-891D-8FD4E6A7F2B5}" srcOrd="1" destOrd="0" parTransId="{264E44FD-1AC7-4F16-B17C-89B7FCC4F7C1}" sibTransId="{3234FD10-0CF1-47E6-8DC4-ADB68C6B8158}"/>
    <dgm:cxn modelId="{31A61A98-8400-4187-B730-A9C43585526D}" type="presOf" srcId="{4E25F0DE-C939-47A4-92FE-9376788090A8}" destId="{F10816E2-EE53-45F8-B454-4BE012874C91}" srcOrd="0" destOrd="1" presId="urn:microsoft.com/office/officeart/2005/8/layout/target3"/>
    <dgm:cxn modelId="{315C55FC-B3C2-49EC-9080-C3A65E8C07BD}" srcId="{B3FA1F56-DBD5-490F-891D-8FD4E6A7F2B5}" destId="{CA7E65A2-7A5D-4B49-B92B-9A80D5F3C8BE}" srcOrd="1" destOrd="0" parTransId="{4F65235A-7302-41A3-A012-13B144EA0F4B}" sibTransId="{B6C4B874-0BB7-44A4-B462-2050BEEEF30E}"/>
    <dgm:cxn modelId="{7964FA54-7447-4901-B0F6-3BC283EAAED8}" srcId="{BEAFF56B-F064-4970-851A-796795169D24}" destId="{BB45C545-07C4-441E-957D-BA0C242A04B7}" srcOrd="1" destOrd="0" parTransId="{5D0060B9-A3AB-4A29-869C-BEFD23967C4E}" sibTransId="{6A4DC094-FA53-465F-B7F8-C4B84DC8933A}"/>
    <dgm:cxn modelId="{A63C6D66-42C2-4C0A-A021-4A9949C66120}" type="presOf" srcId="{B3FA1F56-DBD5-490F-891D-8FD4E6A7F2B5}" destId="{E7B97C38-5618-483B-8436-02E45A5B7B59}" srcOrd="0" destOrd="0" presId="urn:microsoft.com/office/officeart/2005/8/layout/target3"/>
    <dgm:cxn modelId="{5605A224-D6EE-4445-B392-41EC6018D38E}" type="presParOf" srcId="{3D36205E-C664-40FE-945F-A64F05806DCB}" destId="{E8C0F802-863E-4AD3-A6BE-2C2E65746CEA}" srcOrd="0" destOrd="0" presId="urn:microsoft.com/office/officeart/2005/8/layout/target3"/>
    <dgm:cxn modelId="{22A250D1-EB75-434D-A600-A61B48FB2F72}" type="presParOf" srcId="{3D36205E-C664-40FE-945F-A64F05806DCB}" destId="{5AE62262-173E-4589-A0B4-FD41B6589314}" srcOrd="1" destOrd="0" presId="urn:microsoft.com/office/officeart/2005/8/layout/target3"/>
    <dgm:cxn modelId="{C96ABC9B-024E-45B3-8032-2BC5BD4CACEA}" type="presParOf" srcId="{3D36205E-C664-40FE-945F-A64F05806DCB}" destId="{98A5ECB1-17AB-4E47-BF38-8B5FBCE166D9}" srcOrd="2" destOrd="0" presId="urn:microsoft.com/office/officeart/2005/8/layout/target3"/>
    <dgm:cxn modelId="{DA4664AB-9ABE-4228-9D71-7F6B15BDDDA7}" type="presParOf" srcId="{3D36205E-C664-40FE-945F-A64F05806DCB}" destId="{179995FA-4801-4DE4-B3CE-C9EC2A76199A}" srcOrd="3" destOrd="0" presId="urn:microsoft.com/office/officeart/2005/8/layout/target3"/>
    <dgm:cxn modelId="{7EEB61A3-A311-458B-B803-FE7DC7AF6A2B}" type="presParOf" srcId="{3D36205E-C664-40FE-945F-A64F05806DCB}" destId="{AFD6B8D8-109A-43FE-B80E-F950EFDAC70C}" srcOrd="4" destOrd="0" presId="urn:microsoft.com/office/officeart/2005/8/layout/target3"/>
    <dgm:cxn modelId="{B1FD526E-5FBB-488A-87D2-0EB285DF97AA}" type="presParOf" srcId="{3D36205E-C664-40FE-945F-A64F05806DCB}" destId="{E7B97C38-5618-483B-8436-02E45A5B7B59}" srcOrd="5" destOrd="0" presId="urn:microsoft.com/office/officeart/2005/8/layout/target3"/>
    <dgm:cxn modelId="{A7FD8C1E-3160-4131-B004-D7EE4512F6C7}" type="presParOf" srcId="{3D36205E-C664-40FE-945F-A64F05806DCB}" destId="{B774C59F-EC58-4E04-BC01-5350832B7E81}" srcOrd="6" destOrd="0" presId="urn:microsoft.com/office/officeart/2005/8/layout/target3"/>
    <dgm:cxn modelId="{80AF1CD2-823B-4378-B430-AD0CCE9FA65C}" type="presParOf" srcId="{3D36205E-C664-40FE-945F-A64F05806DCB}" destId="{E24F09B7-9C55-4CCB-9A6A-8C80CDE3118F}" srcOrd="7" destOrd="0" presId="urn:microsoft.com/office/officeart/2005/8/layout/target3"/>
    <dgm:cxn modelId="{083BE7C0-A41D-4384-AD90-E657D7F0A368}" type="presParOf" srcId="{3D36205E-C664-40FE-945F-A64F05806DCB}" destId="{619EA91E-9E35-4ED8-9C6A-8CDA936F5579}" srcOrd="8" destOrd="0" presId="urn:microsoft.com/office/officeart/2005/8/layout/target3"/>
    <dgm:cxn modelId="{6644E51F-BCFF-4B56-9357-A72412D31259}" type="presParOf" srcId="{3D36205E-C664-40FE-945F-A64F05806DCB}" destId="{263AC245-7213-4308-81DE-6D2277A0C9DD}" srcOrd="9" destOrd="0" presId="urn:microsoft.com/office/officeart/2005/8/layout/target3"/>
    <dgm:cxn modelId="{2CFD542B-3679-4EAC-8F78-1B324F487453}" type="presParOf" srcId="{3D36205E-C664-40FE-945F-A64F05806DCB}" destId="{356213D2-325D-4C90-88B9-2BE9A5ABB7FA}" srcOrd="10" destOrd="0" presId="urn:microsoft.com/office/officeart/2005/8/layout/target3"/>
    <dgm:cxn modelId="{D4B5BC25-F60C-45FD-91D4-A7521DBB16A1}" type="presParOf" srcId="{3D36205E-C664-40FE-945F-A64F05806DCB}" destId="{E33CA804-8137-45A0-B3E7-EA81481A657D}" srcOrd="11" destOrd="0" presId="urn:microsoft.com/office/officeart/2005/8/layout/target3"/>
    <dgm:cxn modelId="{3B009BDC-D45B-4725-AA0F-07068E93289A}" type="presParOf" srcId="{3D36205E-C664-40FE-945F-A64F05806DCB}" destId="{6D54DF8E-3722-4EE8-B552-A71ACCCB134B}" srcOrd="12" destOrd="0" presId="urn:microsoft.com/office/officeart/2005/8/layout/target3"/>
    <dgm:cxn modelId="{D5B66597-5930-4C27-9282-12A7D53766BB}" type="presParOf" srcId="{3D36205E-C664-40FE-945F-A64F05806DCB}" destId="{68AE282A-5CD4-407C-9196-27633590C205}" srcOrd="13" destOrd="0" presId="urn:microsoft.com/office/officeart/2005/8/layout/target3"/>
    <dgm:cxn modelId="{D98D59F2-38C3-41D1-99B5-2F490F53D0B5}" type="presParOf" srcId="{3D36205E-C664-40FE-945F-A64F05806DCB}" destId="{1B0B82E8-5B97-499B-A9C6-FF02F2353351}" srcOrd="14" destOrd="0" presId="urn:microsoft.com/office/officeart/2005/8/layout/target3"/>
    <dgm:cxn modelId="{8493B125-C19C-4C7E-AAB1-B2E5502E1235}" type="presParOf" srcId="{3D36205E-C664-40FE-945F-A64F05806DCB}" destId="{FB9E6193-56D6-46F1-8F18-6235F3532283}" srcOrd="15" destOrd="0" presId="urn:microsoft.com/office/officeart/2005/8/layout/target3"/>
    <dgm:cxn modelId="{D66C9D94-9AEA-4428-92D8-B7D724603070}" type="presParOf" srcId="{3D36205E-C664-40FE-945F-A64F05806DCB}" destId="{7775BE69-0CBD-43C5-88A8-6CFC3AC924AE}" srcOrd="16" destOrd="0" presId="urn:microsoft.com/office/officeart/2005/8/layout/target3"/>
    <dgm:cxn modelId="{8CED9B59-B673-4153-83EB-D39DCA5D99DD}" type="presParOf" srcId="{3D36205E-C664-40FE-945F-A64F05806DCB}" destId="{999BD317-7D3F-4A93-8779-577B3F19481A}" srcOrd="17" destOrd="0" presId="urn:microsoft.com/office/officeart/2005/8/layout/target3"/>
    <dgm:cxn modelId="{E116C71D-EA90-403B-97E1-F3E79106AA6A}" type="presParOf" srcId="{3D36205E-C664-40FE-945F-A64F05806DCB}" destId="{D59F40A5-EB65-4FF8-9158-141C34087283}" srcOrd="18" destOrd="0" presId="urn:microsoft.com/office/officeart/2005/8/layout/target3"/>
    <dgm:cxn modelId="{79BD9948-25CD-452D-9FD8-CED73B70FD47}" type="presParOf" srcId="{3D36205E-C664-40FE-945F-A64F05806DCB}" destId="{055DC87B-402D-4BAB-83B9-42BE13FFC288}" srcOrd="19" destOrd="0" presId="urn:microsoft.com/office/officeart/2005/8/layout/target3"/>
    <dgm:cxn modelId="{A07936ED-1970-47D1-AC9D-E3505C7623BC}" type="presParOf" srcId="{3D36205E-C664-40FE-945F-A64F05806DCB}" destId="{F10816E2-EE53-45F8-B454-4BE012874C91}" srcOrd="20" destOrd="0" presId="urn:microsoft.com/office/officeart/2005/8/layout/target3"/>
    <dgm:cxn modelId="{80BEC1AE-4A44-4B17-8BF4-441D8111C373}" type="presParOf" srcId="{3D36205E-C664-40FE-945F-A64F05806DCB}" destId="{B5DD0DAD-EC7A-4ECA-B76C-9A9F693BF271}" srcOrd="21" destOrd="0" presId="urn:microsoft.com/office/officeart/2005/8/layout/target3"/>
    <dgm:cxn modelId="{770A8694-22F4-4BB2-A430-891899133596}" type="presParOf" srcId="{3D36205E-C664-40FE-945F-A64F05806DCB}" destId="{24A20DD5-0A04-4292-A1F3-0600A1513F74}" srcOrd="22" destOrd="0" presId="urn:microsoft.com/office/officeart/2005/8/layout/target3"/>
    <dgm:cxn modelId="{7EE598D2-72F5-4630-84F2-AACFE8698458}" type="presParOf" srcId="{3D36205E-C664-40FE-945F-A64F05806DCB}" destId="{78944B86-784E-4256-94AF-EA8AE5F35CFE}" srcOrd="23" destOrd="0" presId="urn:microsoft.com/office/officeart/2005/8/layout/target3"/>
    <dgm:cxn modelId="{D9735FC5-FAB2-4DCC-A437-253F9B4FFDBB}" type="presParOf" srcId="{3D36205E-C664-40FE-945F-A64F05806DCB}" destId="{2F5E6BAF-B122-48F3-BE6C-5C7DF8B654E5}" srcOrd="2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883B3A-2495-4B81-A0E8-D44C52EBF51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850958-2762-482D-9FDE-9CB38FD7DC7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Бабушка и дедушка</a:t>
          </a:r>
        </a:p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(Зоя Ёнчивна и Анатолий Николаевич)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2B0FD94-9C0F-4985-A5F7-F0BCE02DEC2D}" type="parTrans" cxnId="{B0FF33D8-43D8-4A2C-B67B-B16632D368FA}">
      <dgm:prSet/>
      <dgm:spPr/>
      <dgm:t>
        <a:bodyPr/>
        <a:lstStyle/>
        <a:p>
          <a:endParaRPr lang="ru-RU"/>
        </a:p>
      </dgm:t>
    </dgm:pt>
    <dgm:pt modelId="{0FFE3506-787C-4E66-B27F-3C23D310534A}" type="sibTrans" cxnId="{B0FF33D8-43D8-4A2C-B67B-B16632D368FA}">
      <dgm:prSet/>
      <dgm:spPr/>
      <dgm:t>
        <a:bodyPr/>
        <a:lstStyle/>
        <a:p>
          <a:endParaRPr lang="ru-RU"/>
        </a:p>
      </dgm:t>
    </dgm:pt>
    <dgm:pt modelId="{CD2E21D3-EF82-4B07-BD1B-22AF92DB3583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Мама Елена Анатольевна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C6315A-0B11-4FA9-B671-11F595A23DBB}" type="parTrans" cxnId="{B8A18866-AA22-4E19-9D5A-6F108FBC2577}">
      <dgm:prSet/>
      <dgm:spPr/>
      <dgm:t>
        <a:bodyPr/>
        <a:lstStyle/>
        <a:p>
          <a:endParaRPr lang="ru-RU"/>
        </a:p>
      </dgm:t>
    </dgm:pt>
    <dgm:pt modelId="{58A7254C-5E70-47E6-A21A-FE9E61CDF234}" type="sibTrans" cxnId="{B8A18866-AA22-4E19-9D5A-6F108FBC2577}">
      <dgm:prSet/>
      <dgm:spPr/>
      <dgm:t>
        <a:bodyPr/>
        <a:lstStyle/>
        <a:p>
          <a:endParaRPr lang="ru-RU"/>
        </a:p>
      </dgm:t>
    </dgm:pt>
    <dgm:pt modelId="{5D3DBE41-437C-4DED-A4AC-F344E5E6588D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Тётя  Оксана  Анатольевна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3A8BEF5-82CD-40BF-9F49-30DA5825CA43}" type="parTrans" cxnId="{88E89C30-2B57-48D6-A677-160C7989ECCB}">
      <dgm:prSet/>
      <dgm:spPr/>
      <dgm:t>
        <a:bodyPr/>
        <a:lstStyle/>
        <a:p>
          <a:endParaRPr lang="ru-RU"/>
        </a:p>
      </dgm:t>
    </dgm:pt>
    <dgm:pt modelId="{0065184D-5FD1-4C0D-BB12-DEFE3615FE6B}" type="sibTrans" cxnId="{88E89C30-2B57-48D6-A677-160C7989ECCB}">
      <dgm:prSet/>
      <dgm:spPr/>
      <dgm:t>
        <a:bodyPr/>
        <a:lstStyle/>
        <a:p>
          <a:endParaRPr lang="ru-RU"/>
        </a:p>
      </dgm:t>
    </dgm:pt>
    <dgm:pt modelId="{39C3629E-739B-4D8D-8189-A25C9FC13581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Тётя Татьяна Анатольевна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6878A7-9C94-479F-BC6B-CC8397B7C2FA}" type="parTrans" cxnId="{DEBE96F3-27AD-435D-AB24-6259DB426FD9}">
      <dgm:prSet/>
      <dgm:spPr/>
      <dgm:t>
        <a:bodyPr/>
        <a:lstStyle/>
        <a:p>
          <a:endParaRPr lang="ru-RU"/>
        </a:p>
      </dgm:t>
    </dgm:pt>
    <dgm:pt modelId="{CEB540DF-5E48-4B9F-A213-68DED41BB15E}" type="sibTrans" cxnId="{DEBE96F3-27AD-435D-AB24-6259DB426FD9}">
      <dgm:prSet/>
      <dgm:spPr/>
      <dgm:t>
        <a:bodyPr/>
        <a:lstStyle/>
        <a:p>
          <a:endParaRPr lang="ru-RU"/>
        </a:p>
      </dgm:t>
    </dgm:pt>
    <dgm:pt modelId="{F36A0CBB-6B17-48DF-9A76-F18F776D7EB5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Сын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Дамир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660DF-0B21-4F42-992E-A018D7F4F5F1}" type="parTrans" cxnId="{46DA131A-56D9-4570-86DD-022E83BE1135}">
      <dgm:prSet/>
      <dgm:spPr/>
      <dgm:t>
        <a:bodyPr/>
        <a:lstStyle/>
        <a:p>
          <a:endParaRPr lang="ru-RU"/>
        </a:p>
      </dgm:t>
    </dgm:pt>
    <dgm:pt modelId="{7E010829-B54C-4384-8D7F-CA0973E67162}" type="sibTrans" cxnId="{46DA131A-56D9-4570-86DD-022E83BE1135}">
      <dgm:prSet/>
      <dgm:spPr/>
      <dgm:t>
        <a:bodyPr/>
        <a:lstStyle/>
        <a:p>
          <a:endParaRPr lang="ru-RU"/>
        </a:p>
      </dgm:t>
    </dgm:pt>
    <dgm:pt modelId="{EFF0FBC8-4DB2-4E0A-A61D-855917D57BDF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Дочка Виктория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881720-0CE5-4726-9365-4E4319D48AE1}" type="parTrans" cxnId="{EB4E7E59-C9DA-48BD-9BAE-C890F5412C75}">
      <dgm:prSet/>
      <dgm:spPr/>
      <dgm:t>
        <a:bodyPr/>
        <a:lstStyle/>
        <a:p>
          <a:endParaRPr lang="ru-RU"/>
        </a:p>
      </dgm:t>
    </dgm:pt>
    <dgm:pt modelId="{3E5F1F66-51B2-439B-AB17-BD8B75B719D5}" type="sibTrans" cxnId="{EB4E7E59-C9DA-48BD-9BAE-C890F5412C75}">
      <dgm:prSet/>
      <dgm:spPr/>
      <dgm:t>
        <a:bodyPr/>
        <a:lstStyle/>
        <a:p>
          <a:endParaRPr lang="ru-RU"/>
        </a:p>
      </dgm:t>
    </dgm:pt>
    <dgm:pt modelId="{6E18A77C-3355-428B-AA57-80F089085C73}" type="pres">
      <dgm:prSet presAssocID="{ED883B3A-2495-4B81-A0E8-D44C52EBF5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FD4C9C-29CF-4987-928C-BA836CA89D30}" type="pres">
      <dgm:prSet presAssocID="{D2850958-2762-482D-9FDE-9CB38FD7DC76}" presName="hierRoot1" presStyleCnt="0">
        <dgm:presLayoutVars>
          <dgm:hierBranch val="init"/>
        </dgm:presLayoutVars>
      </dgm:prSet>
      <dgm:spPr/>
    </dgm:pt>
    <dgm:pt modelId="{92BF8407-BD5C-4A11-B1AC-5F5A8285127D}" type="pres">
      <dgm:prSet presAssocID="{D2850958-2762-482D-9FDE-9CB38FD7DC76}" presName="rootComposite1" presStyleCnt="0"/>
      <dgm:spPr/>
    </dgm:pt>
    <dgm:pt modelId="{44950F58-5121-42DA-8BE5-31ED40F5AAC7}" type="pres">
      <dgm:prSet presAssocID="{D2850958-2762-482D-9FDE-9CB38FD7DC76}" presName="rootText1" presStyleLbl="node0" presStyleIdx="0" presStyleCnt="1" custScaleX="253613" custScaleY="72502" custLinFactNeighborX="62" custLinFactNeighborY="-195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5DCF67-C56D-4476-B67C-3AA8072077B5}" type="pres">
      <dgm:prSet presAssocID="{D2850958-2762-482D-9FDE-9CB38FD7DC7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72B5E6E-018B-4D93-9BB5-0F4AA327E43D}" type="pres">
      <dgm:prSet presAssocID="{D2850958-2762-482D-9FDE-9CB38FD7DC76}" presName="hierChild2" presStyleCnt="0"/>
      <dgm:spPr/>
    </dgm:pt>
    <dgm:pt modelId="{71BE07B9-CC47-4089-B4AB-AA6C4ED9FC31}" type="pres">
      <dgm:prSet presAssocID="{17C6315A-0B11-4FA9-B671-11F595A23DB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6717F585-7F95-4270-A495-F87951A2517A}" type="pres">
      <dgm:prSet presAssocID="{CD2E21D3-EF82-4B07-BD1B-22AF92DB3583}" presName="hierRoot2" presStyleCnt="0">
        <dgm:presLayoutVars>
          <dgm:hierBranch val="init"/>
        </dgm:presLayoutVars>
      </dgm:prSet>
      <dgm:spPr/>
    </dgm:pt>
    <dgm:pt modelId="{33FFFB17-285F-4370-A58E-83A61B2ABC3A}" type="pres">
      <dgm:prSet presAssocID="{CD2E21D3-EF82-4B07-BD1B-22AF92DB3583}" presName="rootComposite" presStyleCnt="0"/>
      <dgm:spPr/>
    </dgm:pt>
    <dgm:pt modelId="{FDF410C3-AB96-47E3-9DCA-D5B689FF25DA}" type="pres">
      <dgm:prSet presAssocID="{CD2E21D3-EF82-4B07-BD1B-22AF92DB3583}" presName="rootText" presStyleLbl="node2" presStyleIdx="0" presStyleCnt="3" custScaleY="58838" custLinFactNeighborX="4390" custLinFactNeighborY="77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D2EC0F-03C7-4623-9EFA-5E8D85E12B80}" type="pres">
      <dgm:prSet presAssocID="{CD2E21D3-EF82-4B07-BD1B-22AF92DB3583}" presName="rootConnector" presStyleLbl="node2" presStyleIdx="0" presStyleCnt="3"/>
      <dgm:spPr/>
      <dgm:t>
        <a:bodyPr/>
        <a:lstStyle/>
        <a:p>
          <a:endParaRPr lang="ru-RU"/>
        </a:p>
      </dgm:t>
    </dgm:pt>
    <dgm:pt modelId="{B8438734-D819-4FAB-B9FF-5AB5647A159A}" type="pres">
      <dgm:prSet presAssocID="{CD2E21D3-EF82-4B07-BD1B-22AF92DB3583}" presName="hierChild4" presStyleCnt="0"/>
      <dgm:spPr/>
    </dgm:pt>
    <dgm:pt modelId="{EAFEAAB9-AE2C-425F-88FA-6BB06F13352A}" type="pres">
      <dgm:prSet presAssocID="{F5881720-0CE5-4726-9365-4E4319D48AE1}" presName="Name37" presStyleLbl="parChTrans1D3" presStyleIdx="0" presStyleCnt="2"/>
      <dgm:spPr/>
      <dgm:t>
        <a:bodyPr/>
        <a:lstStyle/>
        <a:p>
          <a:endParaRPr lang="ru-RU"/>
        </a:p>
      </dgm:t>
    </dgm:pt>
    <dgm:pt modelId="{E1C33AD5-D5BA-4D05-93D9-1633D50382E7}" type="pres">
      <dgm:prSet presAssocID="{EFF0FBC8-4DB2-4E0A-A61D-855917D57BDF}" presName="hierRoot2" presStyleCnt="0">
        <dgm:presLayoutVars>
          <dgm:hierBranch val="init"/>
        </dgm:presLayoutVars>
      </dgm:prSet>
      <dgm:spPr/>
    </dgm:pt>
    <dgm:pt modelId="{044C92F5-BF85-4684-8767-3A6FD08AE293}" type="pres">
      <dgm:prSet presAssocID="{EFF0FBC8-4DB2-4E0A-A61D-855917D57BDF}" presName="rootComposite" presStyleCnt="0"/>
      <dgm:spPr/>
    </dgm:pt>
    <dgm:pt modelId="{09CD9938-FBA5-4797-B1CC-FD963B2492A2}" type="pres">
      <dgm:prSet presAssocID="{EFF0FBC8-4DB2-4E0A-A61D-855917D57BDF}" presName="rootText" presStyleLbl="node3" presStyleIdx="0" presStyleCnt="2" custScaleY="46806" custLinFactNeighborX="1018" custLinFactNeighborY="332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5269C0-CC7A-4A18-A93C-C24CE21B6D9C}" type="pres">
      <dgm:prSet presAssocID="{EFF0FBC8-4DB2-4E0A-A61D-855917D57BDF}" presName="rootConnector" presStyleLbl="node3" presStyleIdx="0" presStyleCnt="2"/>
      <dgm:spPr/>
      <dgm:t>
        <a:bodyPr/>
        <a:lstStyle/>
        <a:p>
          <a:endParaRPr lang="ru-RU"/>
        </a:p>
      </dgm:t>
    </dgm:pt>
    <dgm:pt modelId="{ECD8B201-F821-40E7-9D4F-F5176D56EAD0}" type="pres">
      <dgm:prSet presAssocID="{EFF0FBC8-4DB2-4E0A-A61D-855917D57BDF}" presName="hierChild4" presStyleCnt="0"/>
      <dgm:spPr/>
    </dgm:pt>
    <dgm:pt modelId="{0A9CABB9-629D-4387-8BAB-B9742F228098}" type="pres">
      <dgm:prSet presAssocID="{EFF0FBC8-4DB2-4E0A-A61D-855917D57BDF}" presName="hierChild5" presStyleCnt="0"/>
      <dgm:spPr/>
    </dgm:pt>
    <dgm:pt modelId="{4EBF6A42-C87A-4527-91FF-64F98BD898E4}" type="pres">
      <dgm:prSet presAssocID="{CD2E21D3-EF82-4B07-BD1B-22AF92DB3583}" presName="hierChild5" presStyleCnt="0"/>
      <dgm:spPr/>
    </dgm:pt>
    <dgm:pt modelId="{69369C27-3068-42D0-8111-E67E03D76301}" type="pres">
      <dgm:prSet presAssocID="{23A8BEF5-82CD-40BF-9F49-30DA5825CA4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B62DB29-FEF3-47AA-A8B4-DDFBB5AF6EE4}" type="pres">
      <dgm:prSet presAssocID="{5D3DBE41-437C-4DED-A4AC-F344E5E6588D}" presName="hierRoot2" presStyleCnt="0">
        <dgm:presLayoutVars>
          <dgm:hierBranch val="init"/>
        </dgm:presLayoutVars>
      </dgm:prSet>
      <dgm:spPr/>
    </dgm:pt>
    <dgm:pt modelId="{6BE924EC-B7EF-4443-993F-C5AF15BDD54F}" type="pres">
      <dgm:prSet presAssocID="{5D3DBE41-437C-4DED-A4AC-F344E5E6588D}" presName="rootComposite" presStyleCnt="0"/>
      <dgm:spPr/>
    </dgm:pt>
    <dgm:pt modelId="{4A098B12-13D5-418A-AE6A-5F7F36D64651}" type="pres">
      <dgm:prSet presAssocID="{5D3DBE41-437C-4DED-A4AC-F344E5E6588D}" presName="rootText" presStyleLbl="node2" presStyleIdx="1" presStyleCnt="3" custAng="0" custScaleY="47467" custLinFactNeighborX="-564" custLinFactNeighborY="47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CDFF90-653D-4B91-A6C7-FFE9B2A63856}" type="pres">
      <dgm:prSet presAssocID="{5D3DBE41-437C-4DED-A4AC-F344E5E6588D}" presName="rootConnector" presStyleLbl="node2" presStyleIdx="1" presStyleCnt="3"/>
      <dgm:spPr/>
      <dgm:t>
        <a:bodyPr/>
        <a:lstStyle/>
        <a:p>
          <a:endParaRPr lang="ru-RU"/>
        </a:p>
      </dgm:t>
    </dgm:pt>
    <dgm:pt modelId="{1A556C60-4C29-4FAE-A2C4-6756FA597DDB}" type="pres">
      <dgm:prSet presAssocID="{5D3DBE41-437C-4DED-A4AC-F344E5E6588D}" presName="hierChild4" presStyleCnt="0"/>
      <dgm:spPr/>
    </dgm:pt>
    <dgm:pt modelId="{000B6EEF-FF8C-4441-B277-444C8A9E895C}" type="pres">
      <dgm:prSet presAssocID="{5D3DBE41-437C-4DED-A4AC-F344E5E6588D}" presName="hierChild5" presStyleCnt="0"/>
      <dgm:spPr/>
    </dgm:pt>
    <dgm:pt modelId="{112023FE-010C-4940-84C4-84A99C2CEDF0}" type="pres">
      <dgm:prSet presAssocID="{D16878A7-9C94-479F-BC6B-CC8397B7C2FA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323D17E-574B-4EA6-8741-D7AA4804C112}" type="pres">
      <dgm:prSet presAssocID="{39C3629E-739B-4D8D-8189-A25C9FC13581}" presName="hierRoot2" presStyleCnt="0">
        <dgm:presLayoutVars>
          <dgm:hierBranch val="init"/>
        </dgm:presLayoutVars>
      </dgm:prSet>
      <dgm:spPr/>
    </dgm:pt>
    <dgm:pt modelId="{061FBB5C-8A8C-4B55-961B-41682BFC72B9}" type="pres">
      <dgm:prSet presAssocID="{39C3629E-739B-4D8D-8189-A25C9FC13581}" presName="rootComposite" presStyleCnt="0"/>
      <dgm:spPr/>
    </dgm:pt>
    <dgm:pt modelId="{2BB569C9-75CA-4C2D-B9F2-8AB9E13F25F4}" type="pres">
      <dgm:prSet presAssocID="{39C3629E-739B-4D8D-8189-A25C9FC13581}" presName="rootText" presStyleLbl="node2" presStyleIdx="2" presStyleCnt="3" custScaleY="56310" custLinFactNeighborX="1088" custLinFactNeighborY="177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E04244-5B98-442A-97D4-01E192D679A5}" type="pres">
      <dgm:prSet presAssocID="{39C3629E-739B-4D8D-8189-A25C9FC13581}" presName="rootConnector" presStyleLbl="node2" presStyleIdx="2" presStyleCnt="3"/>
      <dgm:spPr/>
      <dgm:t>
        <a:bodyPr/>
        <a:lstStyle/>
        <a:p>
          <a:endParaRPr lang="ru-RU"/>
        </a:p>
      </dgm:t>
    </dgm:pt>
    <dgm:pt modelId="{04EC4675-10EA-4851-9BA2-B0852AA1C834}" type="pres">
      <dgm:prSet presAssocID="{39C3629E-739B-4D8D-8189-A25C9FC13581}" presName="hierChild4" presStyleCnt="0"/>
      <dgm:spPr/>
    </dgm:pt>
    <dgm:pt modelId="{DC6F3995-ED9F-451C-B501-9FB9A62C190C}" type="pres">
      <dgm:prSet presAssocID="{29E660DF-0B21-4F42-992E-A018D7F4F5F1}" presName="Name37" presStyleLbl="parChTrans1D3" presStyleIdx="1" presStyleCnt="2"/>
      <dgm:spPr/>
      <dgm:t>
        <a:bodyPr/>
        <a:lstStyle/>
        <a:p>
          <a:endParaRPr lang="ru-RU"/>
        </a:p>
      </dgm:t>
    </dgm:pt>
    <dgm:pt modelId="{DF89B7BD-C6EA-4294-819B-AE5DBEAA8418}" type="pres">
      <dgm:prSet presAssocID="{F36A0CBB-6B17-48DF-9A76-F18F776D7EB5}" presName="hierRoot2" presStyleCnt="0">
        <dgm:presLayoutVars>
          <dgm:hierBranch val="init"/>
        </dgm:presLayoutVars>
      </dgm:prSet>
      <dgm:spPr/>
    </dgm:pt>
    <dgm:pt modelId="{5F44F183-BCDD-4726-A40A-DB7A37B14AD0}" type="pres">
      <dgm:prSet presAssocID="{F36A0CBB-6B17-48DF-9A76-F18F776D7EB5}" presName="rootComposite" presStyleCnt="0"/>
      <dgm:spPr/>
    </dgm:pt>
    <dgm:pt modelId="{ED5FEF7C-D00A-486D-9143-9E293F031D1C}" type="pres">
      <dgm:prSet presAssocID="{F36A0CBB-6B17-48DF-9A76-F18F776D7EB5}" presName="rootText" presStyleLbl="node3" presStyleIdx="1" presStyleCnt="2" custScaleY="43907" custLinFactNeighborX="-6445" custLinFactNeighborY="379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08DA20-1E42-4148-92C4-08FD814CE676}" type="pres">
      <dgm:prSet presAssocID="{F36A0CBB-6B17-48DF-9A76-F18F776D7EB5}" presName="rootConnector" presStyleLbl="node3" presStyleIdx="1" presStyleCnt="2"/>
      <dgm:spPr/>
      <dgm:t>
        <a:bodyPr/>
        <a:lstStyle/>
        <a:p>
          <a:endParaRPr lang="ru-RU"/>
        </a:p>
      </dgm:t>
    </dgm:pt>
    <dgm:pt modelId="{625E62A8-37A0-4979-B78F-C02D8EB422E0}" type="pres">
      <dgm:prSet presAssocID="{F36A0CBB-6B17-48DF-9A76-F18F776D7EB5}" presName="hierChild4" presStyleCnt="0"/>
      <dgm:spPr/>
    </dgm:pt>
    <dgm:pt modelId="{7D79BF41-0034-4682-828C-42BDC1707777}" type="pres">
      <dgm:prSet presAssocID="{F36A0CBB-6B17-48DF-9A76-F18F776D7EB5}" presName="hierChild5" presStyleCnt="0"/>
      <dgm:spPr/>
    </dgm:pt>
    <dgm:pt modelId="{38E2F3AC-08E0-461B-8EA5-289317A9FB4B}" type="pres">
      <dgm:prSet presAssocID="{39C3629E-739B-4D8D-8189-A25C9FC13581}" presName="hierChild5" presStyleCnt="0"/>
      <dgm:spPr/>
    </dgm:pt>
    <dgm:pt modelId="{36E570D5-BAA3-43A1-A6EF-BA3D271E4394}" type="pres">
      <dgm:prSet presAssocID="{D2850958-2762-482D-9FDE-9CB38FD7DC76}" presName="hierChild3" presStyleCnt="0"/>
      <dgm:spPr/>
    </dgm:pt>
  </dgm:ptLst>
  <dgm:cxnLst>
    <dgm:cxn modelId="{6CB0579E-6E00-42AF-8D78-A5C88863E628}" type="presOf" srcId="{CD2E21D3-EF82-4B07-BD1B-22AF92DB3583}" destId="{FDF410C3-AB96-47E3-9DCA-D5B689FF25DA}" srcOrd="0" destOrd="0" presId="urn:microsoft.com/office/officeart/2005/8/layout/orgChart1"/>
    <dgm:cxn modelId="{DEBE96F3-27AD-435D-AB24-6259DB426FD9}" srcId="{D2850958-2762-482D-9FDE-9CB38FD7DC76}" destId="{39C3629E-739B-4D8D-8189-A25C9FC13581}" srcOrd="2" destOrd="0" parTransId="{D16878A7-9C94-479F-BC6B-CC8397B7C2FA}" sibTransId="{CEB540DF-5E48-4B9F-A213-68DED41BB15E}"/>
    <dgm:cxn modelId="{B6EA4482-32A1-4515-802B-B0AF40E7D28E}" type="presOf" srcId="{CD2E21D3-EF82-4B07-BD1B-22AF92DB3583}" destId="{69D2EC0F-03C7-4623-9EFA-5E8D85E12B80}" srcOrd="1" destOrd="0" presId="urn:microsoft.com/office/officeart/2005/8/layout/orgChart1"/>
    <dgm:cxn modelId="{B0FF33D8-43D8-4A2C-B67B-B16632D368FA}" srcId="{ED883B3A-2495-4B81-A0E8-D44C52EBF51B}" destId="{D2850958-2762-482D-9FDE-9CB38FD7DC76}" srcOrd="0" destOrd="0" parTransId="{92B0FD94-9C0F-4985-A5F7-F0BCE02DEC2D}" sibTransId="{0FFE3506-787C-4E66-B27F-3C23D310534A}"/>
    <dgm:cxn modelId="{0E69B69D-CB31-455F-9CA4-94BE06DDC3F2}" type="presOf" srcId="{D2850958-2762-482D-9FDE-9CB38FD7DC76}" destId="{44950F58-5121-42DA-8BE5-31ED40F5AAC7}" srcOrd="0" destOrd="0" presId="urn:microsoft.com/office/officeart/2005/8/layout/orgChart1"/>
    <dgm:cxn modelId="{B8A18866-AA22-4E19-9D5A-6F108FBC2577}" srcId="{D2850958-2762-482D-9FDE-9CB38FD7DC76}" destId="{CD2E21D3-EF82-4B07-BD1B-22AF92DB3583}" srcOrd="0" destOrd="0" parTransId="{17C6315A-0B11-4FA9-B671-11F595A23DBB}" sibTransId="{58A7254C-5E70-47E6-A21A-FE9E61CDF234}"/>
    <dgm:cxn modelId="{88E89C30-2B57-48D6-A677-160C7989ECCB}" srcId="{D2850958-2762-482D-9FDE-9CB38FD7DC76}" destId="{5D3DBE41-437C-4DED-A4AC-F344E5E6588D}" srcOrd="1" destOrd="0" parTransId="{23A8BEF5-82CD-40BF-9F49-30DA5825CA43}" sibTransId="{0065184D-5FD1-4C0D-BB12-DEFE3615FE6B}"/>
    <dgm:cxn modelId="{61F83256-27AB-4115-A024-1AB341D2126A}" type="presOf" srcId="{5D3DBE41-437C-4DED-A4AC-F344E5E6588D}" destId="{4A098B12-13D5-418A-AE6A-5F7F36D64651}" srcOrd="0" destOrd="0" presId="urn:microsoft.com/office/officeart/2005/8/layout/orgChart1"/>
    <dgm:cxn modelId="{EB4E7E59-C9DA-48BD-9BAE-C890F5412C75}" srcId="{CD2E21D3-EF82-4B07-BD1B-22AF92DB3583}" destId="{EFF0FBC8-4DB2-4E0A-A61D-855917D57BDF}" srcOrd="0" destOrd="0" parTransId="{F5881720-0CE5-4726-9365-4E4319D48AE1}" sibTransId="{3E5F1F66-51B2-439B-AB17-BD8B75B719D5}"/>
    <dgm:cxn modelId="{23A1F71D-F1D2-4E12-AA0A-248847785BEE}" type="presOf" srcId="{5D3DBE41-437C-4DED-A4AC-F344E5E6588D}" destId="{F4CDFF90-653D-4B91-A6C7-FFE9B2A63856}" srcOrd="1" destOrd="0" presId="urn:microsoft.com/office/officeart/2005/8/layout/orgChart1"/>
    <dgm:cxn modelId="{A3F4CFC0-8191-4C6F-B8FE-0EE0CEBA7612}" type="presOf" srcId="{29E660DF-0B21-4F42-992E-A018D7F4F5F1}" destId="{DC6F3995-ED9F-451C-B501-9FB9A62C190C}" srcOrd="0" destOrd="0" presId="urn:microsoft.com/office/officeart/2005/8/layout/orgChart1"/>
    <dgm:cxn modelId="{BBE12D7E-0F0D-46C2-9B93-B4D9ACB7B7B0}" type="presOf" srcId="{F5881720-0CE5-4726-9365-4E4319D48AE1}" destId="{EAFEAAB9-AE2C-425F-88FA-6BB06F13352A}" srcOrd="0" destOrd="0" presId="urn:microsoft.com/office/officeart/2005/8/layout/orgChart1"/>
    <dgm:cxn modelId="{A6090AB9-31A0-4757-8CD1-0DBAFB083581}" type="presOf" srcId="{39C3629E-739B-4D8D-8189-A25C9FC13581}" destId="{2BB569C9-75CA-4C2D-B9F2-8AB9E13F25F4}" srcOrd="0" destOrd="0" presId="urn:microsoft.com/office/officeart/2005/8/layout/orgChart1"/>
    <dgm:cxn modelId="{79B38461-7064-48B0-9572-7617F759D356}" type="presOf" srcId="{F36A0CBB-6B17-48DF-9A76-F18F776D7EB5}" destId="{0308DA20-1E42-4148-92C4-08FD814CE676}" srcOrd="1" destOrd="0" presId="urn:microsoft.com/office/officeart/2005/8/layout/orgChart1"/>
    <dgm:cxn modelId="{CC40E646-314F-47B4-AC55-676DDC60DF5A}" type="presOf" srcId="{EFF0FBC8-4DB2-4E0A-A61D-855917D57BDF}" destId="{09CD9938-FBA5-4797-B1CC-FD963B2492A2}" srcOrd="0" destOrd="0" presId="urn:microsoft.com/office/officeart/2005/8/layout/orgChart1"/>
    <dgm:cxn modelId="{E8E84DEF-4175-49FC-9E01-36E6C4FA92BF}" type="presOf" srcId="{EFF0FBC8-4DB2-4E0A-A61D-855917D57BDF}" destId="{AA5269C0-CC7A-4A18-A93C-C24CE21B6D9C}" srcOrd="1" destOrd="0" presId="urn:microsoft.com/office/officeart/2005/8/layout/orgChart1"/>
    <dgm:cxn modelId="{0FBB158B-A04A-4ABB-BE28-8CF6659925CA}" type="presOf" srcId="{D16878A7-9C94-479F-BC6B-CC8397B7C2FA}" destId="{112023FE-010C-4940-84C4-84A99C2CEDF0}" srcOrd="0" destOrd="0" presId="urn:microsoft.com/office/officeart/2005/8/layout/orgChart1"/>
    <dgm:cxn modelId="{46DA131A-56D9-4570-86DD-022E83BE1135}" srcId="{39C3629E-739B-4D8D-8189-A25C9FC13581}" destId="{F36A0CBB-6B17-48DF-9A76-F18F776D7EB5}" srcOrd="0" destOrd="0" parTransId="{29E660DF-0B21-4F42-992E-A018D7F4F5F1}" sibTransId="{7E010829-B54C-4384-8D7F-CA0973E67162}"/>
    <dgm:cxn modelId="{DB7FA662-AE28-45D1-BE3E-A0B0E4552D6A}" type="presOf" srcId="{39C3629E-739B-4D8D-8189-A25C9FC13581}" destId="{7FE04244-5B98-442A-97D4-01E192D679A5}" srcOrd="1" destOrd="0" presId="urn:microsoft.com/office/officeart/2005/8/layout/orgChart1"/>
    <dgm:cxn modelId="{C3FCB825-A078-4B0A-87C2-0F19D63C1B81}" type="presOf" srcId="{F36A0CBB-6B17-48DF-9A76-F18F776D7EB5}" destId="{ED5FEF7C-D00A-486D-9143-9E293F031D1C}" srcOrd="0" destOrd="0" presId="urn:microsoft.com/office/officeart/2005/8/layout/orgChart1"/>
    <dgm:cxn modelId="{968693D0-564D-4640-876D-3A53C336EAD7}" type="presOf" srcId="{17C6315A-0B11-4FA9-B671-11F595A23DBB}" destId="{71BE07B9-CC47-4089-B4AB-AA6C4ED9FC31}" srcOrd="0" destOrd="0" presId="urn:microsoft.com/office/officeart/2005/8/layout/orgChart1"/>
    <dgm:cxn modelId="{7685F72B-D79F-4381-84C4-1AAF34CD0ABB}" type="presOf" srcId="{ED883B3A-2495-4B81-A0E8-D44C52EBF51B}" destId="{6E18A77C-3355-428B-AA57-80F089085C73}" srcOrd="0" destOrd="0" presId="urn:microsoft.com/office/officeart/2005/8/layout/orgChart1"/>
    <dgm:cxn modelId="{F832585E-8485-4F96-B99F-AD559652DE54}" type="presOf" srcId="{D2850958-2762-482D-9FDE-9CB38FD7DC76}" destId="{345DCF67-C56D-4476-B67C-3AA8072077B5}" srcOrd="1" destOrd="0" presId="urn:microsoft.com/office/officeart/2005/8/layout/orgChart1"/>
    <dgm:cxn modelId="{E236ECC4-E945-4E6A-A50B-1E9EF94B5CD9}" type="presOf" srcId="{23A8BEF5-82CD-40BF-9F49-30DA5825CA43}" destId="{69369C27-3068-42D0-8111-E67E03D76301}" srcOrd="0" destOrd="0" presId="urn:microsoft.com/office/officeart/2005/8/layout/orgChart1"/>
    <dgm:cxn modelId="{1ECE0515-7E7E-47D1-84F4-30A120C56744}" type="presParOf" srcId="{6E18A77C-3355-428B-AA57-80F089085C73}" destId="{FCFD4C9C-29CF-4987-928C-BA836CA89D30}" srcOrd="0" destOrd="0" presId="urn:microsoft.com/office/officeart/2005/8/layout/orgChart1"/>
    <dgm:cxn modelId="{49B5AAF9-156F-4A71-9529-B3501CB0256C}" type="presParOf" srcId="{FCFD4C9C-29CF-4987-928C-BA836CA89D30}" destId="{92BF8407-BD5C-4A11-B1AC-5F5A8285127D}" srcOrd="0" destOrd="0" presId="urn:microsoft.com/office/officeart/2005/8/layout/orgChart1"/>
    <dgm:cxn modelId="{25CD4FFD-9263-4DFB-BD52-625009AFFD9C}" type="presParOf" srcId="{92BF8407-BD5C-4A11-B1AC-5F5A8285127D}" destId="{44950F58-5121-42DA-8BE5-31ED40F5AAC7}" srcOrd="0" destOrd="0" presId="urn:microsoft.com/office/officeart/2005/8/layout/orgChart1"/>
    <dgm:cxn modelId="{708910AB-CEB7-42B3-97A4-28DE2AAF2B90}" type="presParOf" srcId="{92BF8407-BD5C-4A11-B1AC-5F5A8285127D}" destId="{345DCF67-C56D-4476-B67C-3AA8072077B5}" srcOrd="1" destOrd="0" presId="urn:microsoft.com/office/officeart/2005/8/layout/orgChart1"/>
    <dgm:cxn modelId="{D59FF9EB-28A9-48A6-930F-C0359D8BB43D}" type="presParOf" srcId="{FCFD4C9C-29CF-4987-928C-BA836CA89D30}" destId="{E72B5E6E-018B-4D93-9BB5-0F4AA327E43D}" srcOrd="1" destOrd="0" presId="urn:microsoft.com/office/officeart/2005/8/layout/orgChart1"/>
    <dgm:cxn modelId="{B77BAC14-3243-44CE-A5C9-A6CA972B0926}" type="presParOf" srcId="{E72B5E6E-018B-4D93-9BB5-0F4AA327E43D}" destId="{71BE07B9-CC47-4089-B4AB-AA6C4ED9FC31}" srcOrd="0" destOrd="0" presId="urn:microsoft.com/office/officeart/2005/8/layout/orgChart1"/>
    <dgm:cxn modelId="{CC69DCD8-59CE-4817-B8C0-36070DF51993}" type="presParOf" srcId="{E72B5E6E-018B-4D93-9BB5-0F4AA327E43D}" destId="{6717F585-7F95-4270-A495-F87951A2517A}" srcOrd="1" destOrd="0" presId="urn:microsoft.com/office/officeart/2005/8/layout/orgChart1"/>
    <dgm:cxn modelId="{435B285D-14EA-4B06-BB8B-7A694B223FD6}" type="presParOf" srcId="{6717F585-7F95-4270-A495-F87951A2517A}" destId="{33FFFB17-285F-4370-A58E-83A61B2ABC3A}" srcOrd="0" destOrd="0" presId="urn:microsoft.com/office/officeart/2005/8/layout/orgChart1"/>
    <dgm:cxn modelId="{BBC61A81-87E5-4E59-8575-87F113C55C1F}" type="presParOf" srcId="{33FFFB17-285F-4370-A58E-83A61B2ABC3A}" destId="{FDF410C3-AB96-47E3-9DCA-D5B689FF25DA}" srcOrd="0" destOrd="0" presId="urn:microsoft.com/office/officeart/2005/8/layout/orgChart1"/>
    <dgm:cxn modelId="{90DD8172-16D7-452D-A4CD-2827687049F7}" type="presParOf" srcId="{33FFFB17-285F-4370-A58E-83A61B2ABC3A}" destId="{69D2EC0F-03C7-4623-9EFA-5E8D85E12B80}" srcOrd="1" destOrd="0" presId="urn:microsoft.com/office/officeart/2005/8/layout/orgChart1"/>
    <dgm:cxn modelId="{68708E10-3878-4DAA-A11C-1E3205F09A75}" type="presParOf" srcId="{6717F585-7F95-4270-A495-F87951A2517A}" destId="{B8438734-D819-4FAB-B9FF-5AB5647A159A}" srcOrd="1" destOrd="0" presId="urn:microsoft.com/office/officeart/2005/8/layout/orgChart1"/>
    <dgm:cxn modelId="{9FA6EA1C-440C-465C-9A76-FC68B647E5F4}" type="presParOf" srcId="{B8438734-D819-4FAB-B9FF-5AB5647A159A}" destId="{EAFEAAB9-AE2C-425F-88FA-6BB06F13352A}" srcOrd="0" destOrd="0" presId="urn:microsoft.com/office/officeart/2005/8/layout/orgChart1"/>
    <dgm:cxn modelId="{0E0BF98F-85A0-49E2-84A9-28018112D782}" type="presParOf" srcId="{B8438734-D819-4FAB-B9FF-5AB5647A159A}" destId="{E1C33AD5-D5BA-4D05-93D9-1633D50382E7}" srcOrd="1" destOrd="0" presId="urn:microsoft.com/office/officeart/2005/8/layout/orgChart1"/>
    <dgm:cxn modelId="{CF1DF3F2-D2FC-4E80-910D-912189BB8B82}" type="presParOf" srcId="{E1C33AD5-D5BA-4D05-93D9-1633D50382E7}" destId="{044C92F5-BF85-4684-8767-3A6FD08AE293}" srcOrd="0" destOrd="0" presId="urn:microsoft.com/office/officeart/2005/8/layout/orgChart1"/>
    <dgm:cxn modelId="{AF1594E6-67A7-4E2C-A510-749150789D90}" type="presParOf" srcId="{044C92F5-BF85-4684-8767-3A6FD08AE293}" destId="{09CD9938-FBA5-4797-B1CC-FD963B2492A2}" srcOrd="0" destOrd="0" presId="urn:microsoft.com/office/officeart/2005/8/layout/orgChart1"/>
    <dgm:cxn modelId="{BE67E53A-EB79-42B7-BA25-595A722AF326}" type="presParOf" srcId="{044C92F5-BF85-4684-8767-3A6FD08AE293}" destId="{AA5269C0-CC7A-4A18-A93C-C24CE21B6D9C}" srcOrd="1" destOrd="0" presId="urn:microsoft.com/office/officeart/2005/8/layout/orgChart1"/>
    <dgm:cxn modelId="{D09407CF-40CF-446F-A6AE-5F5A3A73A362}" type="presParOf" srcId="{E1C33AD5-D5BA-4D05-93D9-1633D50382E7}" destId="{ECD8B201-F821-40E7-9D4F-F5176D56EAD0}" srcOrd="1" destOrd="0" presId="urn:microsoft.com/office/officeart/2005/8/layout/orgChart1"/>
    <dgm:cxn modelId="{D2B14EF3-057E-4C72-9F44-A820770B95EF}" type="presParOf" srcId="{E1C33AD5-D5BA-4D05-93D9-1633D50382E7}" destId="{0A9CABB9-629D-4387-8BAB-B9742F228098}" srcOrd="2" destOrd="0" presId="urn:microsoft.com/office/officeart/2005/8/layout/orgChart1"/>
    <dgm:cxn modelId="{4F280D55-5A47-452B-B265-098B23CB752C}" type="presParOf" srcId="{6717F585-7F95-4270-A495-F87951A2517A}" destId="{4EBF6A42-C87A-4527-91FF-64F98BD898E4}" srcOrd="2" destOrd="0" presId="urn:microsoft.com/office/officeart/2005/8/layout/orgChart1"/>
    <dgm:cxn modelId="{77CA5672-5E6A-4CE6-AE33-B7FC14EEF804}" type="presParOf" srcId="{E72B5E6E-018B-4D93-9BB5-0F4AA327E43D}" destId="{69369C27-3068-42D0-8111-E67E03D76301}" srcOrd="2" destOrd="0" presId="urn:microsoft.com/office/officeart/2005/8/layout/orgChart1"/>
    <dgm:cxn modelId="{CBF93446-EBB3-441A-AAE4-2B4A8FD17018}" type="presParOf" srcId="{E72B5E6E-018B-4D93-9BB5-0F4AA327E43D}" destId="{2B62DB29-FEF3-47AA-A8B4-DDFBB5AF6EE4}" srcOrd="3" destOrd="0" presId="urn:microsoft.com/office/officeart/2005/8/layout/orgChart1"/>
    <dgm:cxn modelId="{485D228F-3F11-4800-8B6D-AA43C0296448}" type="presParOf" srcId="{2B62DB29-FEF3-47AA-A8B4-DDFBB5AF6EE4}" destId="{6BE924EC-B7EF-4443-993F-C5AF15BDD54F}" srcOrd="0" destOrd="0" presId="urn:microsoft.com/office/officeart/2005/8/layout/orgChart1"/>
    <dgm:cxn modelId="{27BFD986-D95F-4424-A057-A32991972E0C}" type="presParOf" srcId="{6BE924EC-B7EF-4443-993F-C5AF15BDD54F}" destId="{4A098B12-13D5-418A-AE6A-5F7F36D64651}" srcOrd="0" destOrd="0" presId="urn:microsoft.com/office/officeart/2005/8/layout/orgChart1"/>
    <dgm:cxn modelId="{033DF5C3-2913-4D48-B6CF-6B3E9E163C04}" type="presParOf" srcId="{6BE924EC-B7EF-4443-993F-C5AF15BDD54F}" destId="{F4CDFF90-653D-4B91-A6C7-FFE9B2A63856}" srcOrd="1" destOrd="0" presId="urn:microsoft.com/office/officeart/2005/8/layout/orgChart1"/>
    <dgm:cxn modelId="{341B7F35-0E86-4F46-A214-D43F8A510045}" type="presParOf" srcId="{2B62DB29-FEF3-47AA-A8B4-DDFBB5AF6EE4}" destId="{1A556C60-4C29-4FAE-A2C4-6756FA597DDB}" srcOrd="1" destOrd="0" presId="urn:microsoft.com/office/officeart/2005/8/layout/orgChart1"/>
    <dgm:cxn modelId="{BB1EB4E0-D5E6-4DCB-B7F9-1F5C842A55B7}" type="presParOf" srcId="{2B62DB29-FEF3-47AA-A8B4-DDFBB5AF6EE4}" destId="{000B6EEF-FF8C-4441-B277-444C8A9E895C}" srcOrd="2" destOrd="0" presId="urn:microsoft.com/office/officeart/2005/8/layout/orgChart1"/>
    <dgm:cxn modelId="{017445D4-DF48-43DB-9AF8-79785EC2F036}" type="presParOf" srcId="{E72B5E6E-018B-4D93-9BB5-0F4AA327E43D}" destId="{112023FE-010C-4940-84C4-84A99C2CEDF0}" srcOrd="4" destOrd="0" presId="urn:microsoft.com/office/officeart/2005/8/layout/orgChart1"/>
    <dgm:cxn modelId="{4FF739E0-B98B-493F-92A0-BA1070828025}" type="presParOf" srcId="{E72B5E6E-018B-4D93-9BB5-0F4AA327E43D}" destId="{C323D17E-574B-4EA6-8741-D7AA4804C112}" srcOrd="5" destOrd="0" presId="urn:microsoft.com/office/officeart/2005/8/layout/orgChart1"/>
    <dgm:cxn modelId="{D20D6CFA-B0E0-4693-88AE-91D9EE939B83}" type="presParOf" srcId="{C323D17E-574B-4EA6-8741-D7AA4804C112}" destId="{061FBB5C-8A8C-4B55-961B-41682BFC72B9}" srcOrd="0" destOrd="0" presId="urn:microsoft.com/office/officeart/2005/8/layout/orgChart1"/>
    <dgm:cxn modelId="{F834D4F0-B95D-416E-8953-27F2A1256BF4}" type="presParOf" srcId="{061FBB5C-8A8C-4B55-961B-41682BFC72B9}" destId="{2BB569C9-75CA-4C2D-B9F2-8AB9E13F25F4}" srcOrd="0" destOrd="0" presId="urn:microsoft.com/office/officeart/2005/8/layout/orgChart1"/>
    <dgm:cxn modelId="{39FCA17D-E1F3-43C3-A124-1FB38B9A940D}" type="presParOf" srcId="{061FBB5C-8A8C-4B55-961B-41682BFC72B9}" destId="{7FE04244-5B98-442A-97D4-01E192D679A5}" srcOrd="1" destOrd="0" presId="urn:microsoft.com/office/officeart/2005/8/layout/orgChart1"/>
    <dgm:cxn modelId="{EFA45DF2-9F33-453F-B258-C3F773896FF6}" type="presParOf" srcId="{C323D17E-574B-4EA6-8741-D7AA4804C112}" destId="{04EC4675-10EA-4851-9BA2-B0852AA1C834}" srcOrd="1" destOrd="0" presId="urn:microsoft.com/office/officeart/2005/8/layout/orgChart1"/>
    <dgm:cxn modelId="{6F329393-F92E-4A9B-A9E1-F1DAE9D25EE2}" type="presParOf" srcId="{04EC4675-10EA-4851-9BA2-B0852AA1C834}" destId="{DC6F3995-ED9F-451C-B501-9FB9A62C190C}" srcOrd="0" destOrd="0" presId="urn:microsoft.com/office/officeart/2005/8/layout/orgChart1"/>
    <dgm:cxn modelId="{28CD10D2-A961-4E4C-A096-F4E3370B37D1}" type="presParOf" srcId="{04EC4675-10EA-4851-9BA2-B0852AA1C834}" destId="{DF89B7BD-C6EA-4294-819B-AE5DBEAA8418}" srcOrd="1" destOrd="0" presId="urn:microsoft.com/office/officeart/2005/8/layout/orgChart1"/>
    <dgm:cxn modelId="{D24EE5FA-34B8-47B5-9736-E5C13EB4844E}" type="presParOf" srcId="{DF89B7BD-C6EA-4294-819B-AE5DBEAA8418}" destId="{5F44F183-BCDD-4726-A40A-DB7A37B14AD0}" srcOrd="0" destOrd="0" presId="urn:microsoft.com/office/officeart/2005/8/layout/orgChart1"/>
    <dgm:cxn modelId="{A79F6408-2433-4937-9DF7-7C70D83EC59A}" type="presParOf" srcId="{5F44F183-BCDD-4726-A40A-DB7A37B14AD0}" destId="{ED5FEF7C-D00A-486D-9143-9E293F031D1C}" srcOrd="0" destOrd="0" presId="urn:microsoft.com/office/officeart/2005/8/layout/orgChart1"/>
    <dgm:cxn modelId="{8EA064BC-3C32-42BD-B25B-C83081633D9A}" type="presParOf" srcId="{5F44F183-BCDD-4726-A40A-DB7A37B14AD0}" destId="{0308DA20-1E42-4148-92C4-08FD814CE676}" srcOrd="1" destOrd="0" presId="urn:microsoft.com/office/officeart/2005/8/layout/orgChart1"/>
    <dgm:cxn modelId="{A6A0FF0B-C0BB-4909-B20F-29CA258B9AC3}" type="presParOf" srcId="{DF89B7BD-C6EA-4294-819B-AE5DBEAA8418}" destId="{625E62A8-37A0-4979-B78F-C02D8EB422E0}" srcOrd="1" destOrd="0" presId="urn:microsoft.com/office/officeart/2005/8/layout/orgChart1"/>
    <dgm:cxn modelId="{F1586887-076D-498E-B0BB-827914862128}" type="presParOf" srcId="{DF89B7BD-C6EA-4294-819B-AE5DBEAA8418}" destId="{7D79BF41-0034-4682-828C-42BDC1707777}" srcOrd="2" destOrd="0" presId="urn:microsoft.com/office/officeart/2005/8/layout/orgChart1"/>
    <dgm:cxn modelId="{6617D2A8-1885-443A-8416-ACC1439DE81D}" type="presParOf" srcId="{C323D17E-574B-4EA6-8741-D7AA4804C112}" destId="{38E2F3AC-08E0-461B-8EA5-289317A9FB4B}" srcOrd="2" destOrd="0" presId="urn:microsoft.com/office/officeart/2005/8/layout/orgChart1"/>
    <dgm:cxn modelId="{B6373DB6-2AA5-4A79-BEF2-C3C16A6961A5}" type="presParOf" srcId="{FCFD4C9C-29CF-4987-928C-BA836CA89D30}" destId="{36E570D5-BAA3-43A1-A6EF-BA3D271E439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2D733F-ECC9-4ACB-B945-E282860F2E6B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EB3B9A-4FC8-4637-8641-13C66CDF2BA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Мои дедушки и бабушки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8F36783-446D-4D10-9BFC-D159FF99E922}" type="parTrans" cxnId="{D4A4CC65-BBA7-40E3-920E-DDD9EFEA2908}">
      <dgm:prSet/>
      <dgm:spPr/>
      <dgm:t>
        <a:bodyPr/>
        <a:lstStyle/>
        <a:p>
          <a:endParaRPr lang="ru-RU"/>
        </a:p>
      </dgm:t>
    </dgm:pt>
    <dgm:pt modelId="{78E481D1-0ADD-4561-86D3-C3EBCB4867AB}" type="sibTrans" cxnId="{D4A4CC65-BBA7-40E3-920E-DDD9EFEA2908}">
      <dgm:prSet/>
      <dgm:spPr/>
      <dgm:t>
        <a:bodyPr/>
        <a:lstStyle/>
        <a:p>
          <a:endParaRPr lang="ru-RU"/>
        </a:p>
      </dgm:t>
    </dgm:pt>
    <dgm:pt modelId="{AC588CBB-D5AE-4CEF-BC96-C951548664B2}">
      <dgm:prSet phldrT="[Текст]"/>
      <dgm:spPr/>
      <dgm:t>
        <a:bodyPr/>
        <a:lstStyle/>
        <a:p>
          <a:r>
            <a:rPr lang="ru-RU" dirty="0" smtClean="0"/>
            <a:t>Бабушка Зоя</a:t>
          </a:r>
          <a:endParaRPr lang="ru-RU" dirty="0"/>
        </a:p>
      </dgm:t>
    </dgm:pt>
    <dgm:pt modelId="{7A9E706D-3684-4DDD-BE0F-078D63EC99EB}" type="parTrans" cxnId="{E66D8807-9275-466B-9945-281B1471B8B8}">
      <dgm:prSet/>
      <dgm:spPr/>
      <dgm:t>
        <a:bodyPr/>
        <a:lstStyle/>
        <a:p>
          <a:endParaRPr lang="ru-RU"/>
        </a:p>
      </dgm:t>
    </dgm:pt>
    <dgm:pt modelId="{80510748-E1F1-4CEC-8938-A24E787330F1}" type="sibTrans" cxnId="{E66D8807-9275-466B-9945-281B1471B8B8}">
      <dgm:prSet/>
      <dgm:spPr/>
      <dgm:t>
        <a:bodyPr/>
        <a:lstStyle/>
        <a:p>
          <a:endParaRPr lang="ru-RU"/>
        </a:p>
      </dgm:t>
    </dgm:pt>
    <dgm:pt modelId="{466F0844-2F20-48A6-BEF5-394E56863CE1}">
      <dgm:prSet phldrT="[Текст]"/>
      <dgm:spPr/>
      <dgm:t>
        <a:bodyPr/>
        <a:lstStyle/>
        <a:p>
          <a:r>
            <a:rPr lang="ru-RU" dirty="0" smtClean="0"/>
            <a:t>Дедушка Толя</a:t>
          </a:r>
          <a:endParaRPr lang="ru-RU" dirty="0"/>
        </a:p>
      </dgm:t>
    </dgm:pt>
    <dgm:pt modelId="{22614CB7-8B66-4B53-8461-885DF6B30958}" type="parTrans" cxnId="{6720FBB7-7E65-4170-A3AC-5DF41A419E6A}">
      <dgm:prSet/>
      <dgm:spPr/>
      <dgm:t>
        <a:bodyPr/>
        <a:lstStyle/>
        <a:p>
          <a:endParaRPr lang="ru-RU"/>
        </a:p>
      </dgm:t>
    </dgm:pt>
    <dgm:pt modelId="{D15325CA-AE91-42FC-8632-1D173763D912}" type="sibTrans" cxnId="{6720FBB7-7E65-4170-A3AC-5DF41A419E6A}">
      <dgm:prSet/>
      <dgm:spPr/>
      <dgm:t>
        <a:bodyPr/>
        <a:lstStyle/>
        <a:p>
          <a:endParaRPr lang="ru-RU"/>
        </a:p>
      </dgm:t>
    </dgm:pt>
    <dgm:pt modelId="{CC3F03B2-BA4A-4AD3-9DE6-89234E2369EB}">
      <dgm:prSet phldrT="[Текст]"/>
      <dgm:spPr/>
      <dgm:t>
        <a:bodyPr/>
        <a:lstStyle/>
        <a:p>
          <a:r>
            <a:rPr lang="ru-RU" dirty="0" smtClean="0"/>
            <a:t>Дедушка Вова</a:t>
          </a:r>
          <a:endParaRPr lang="ru-RU" dirty="0"/>
        </a:p>
      </dgm:t>
    </dgm:pt>
    <dgm:pt modelId="{1D34AB4E-DE85-4857-AEE2-52BCF9568831}" type="parTrans" cxnId="{BA6A405B-1217-4140-9AA1-1A42183A0061}">
      <dgm:prSet/>
      <dgm:spPr/>
      <dgm:t>
        <a:bodyPr/>
        <a:lstStyle/>
        <a:p>
          <a:endParaRPr lang="ru-RU"/>
        </a:p>
      </dgm:t>
    </dgm:pt>
    <dgm:pt modelId="{56820F15-815F-4656-9A84-3CEFB1A46836}" type="sibTrans" cxnId="{BA6A405B-1217-4140-9AA1-1A42183A0061}">
      <dgm:prSet/>
      <dgm:spPr/>
      <dgm:t>
        <a:bodyPr/>
        <a:lstStyle/>
        <a:p>
          <a:endParaRPr lang="ru-RU"/>
        </a:p>
      </dgm:t>
    </dgm:pt>
    <dgm:pt modelId="{7B01C226-B7E6-48A1-85EA-99CA240035CF}">
      <dgm:prSet phldrT="[Текст]"/>
      <dgm:spPr/>
      <dgm:t>
        <a:bodyPr/>
        <a:lstStyle/>
        <a:p>
          <a:r>
            <a:rPr lang="ru-RU" dirty="0" smtClean="0"/>
            <a:t>Дедушка Саша</a:t>
          </a:r>
          <a:endParaRPr lang="ru-RU" dirty="0"/>
        </a:p>
      </dgm:t>
    </dgm:pt>
    <dgm:pt modelId="{0C0252B3-0FE0-4C9E-B95A-5558528ED943}" type="parTrans" cxnId="{31966A08-43E9-4964-9461-45E30E80B726}">
      <dgm:prSet/>
      <dgm:spPr/>
      <dgm:t>
        <a:bodyPr/>
        <a:lstStyle/>
        <a:p>
          <a:endParaRPr lang="ru-RU"/>
        </a:p>
      </dgm:t>
    </dgm:pt>
    <dgm:pt modelId="{E2A12EC1-6EF3-4E8C-ACD4-39FF4C39ED08}" type="sibTrans" cxnId="{31966A08-43E9-4964-9461-45E30E80B726}">
      <dgm:prSet/>
      <dgm:spPr/>
      <dgm:t>
        <a:bodyPr/>
        <a:lstStyle/>
        <a:p>
          <a:endParaRPr lang="ru-RU"/>
        </a:p>
      </dgm:t>
    </dgm:pt>
    <dgm:pt modelId="{96F58A06-A085-4F3A-BF1D-778F5E493445}">
      <dgm:prSet/>
      <dgm:spPr/>
      <dgm:t>
        <a:bodyPr/>
        <a:lstStyle/>
        <a:p>
          <a:r>
            <a:rPr lang="ru-RU" smtClean="0"/>
            <a:t>Бабушка Настя</a:t>
          </a:r>
          <a:endParaRPr lang="ru-RU"/>
        </a:p>
      </dgm:t>
    </dgm:pt>
    <dgm:pt modelId="{3459C724-217B-41AD-9814-799211B26063}" type="parTrans" cxnId="{835D031D-1658-4E00-96ED-F2AC066FBBE6}">
      <dgm:prSet/>
      <dgm:spPr/>
      <dgm:t>
        <a:bodyPr/>
        <a:lstStyle/>
        <a:p>
          <a:endParaRPr lang="ru-RU"/>
        </a:p>
      </dgm:t>
    </dgm:pt>
    <dgm:pt modelId="{22E60BFD-6753-48E3-8392-4AA492B52C8C}" type="sibTrans" cxnId="{835D031D-1658-4E00-96ED-F2AC066FBBE6}">
      <dgm:prSet/>
      <dgm:spPr/>
      <dgm:t>
        <a:bodyPr/>
        <a:lstStyle/>
        <a:p>
          <a:endParaRPr lang="ru-RU"/>
        </a:p>
      </dgm:t>
    </dgm:pt>
    <dgm:pt modelId="{3AB00A45-4F8F-49E4-B391-3B4194DD454E}">
      <dgm:prSet/>
      <dgm:spPr/>
      <dgm:t>
        <a:bodyPr/>
        <a:lstStyle/>
        <a:p>
          <a:r>
            <a:rPr lang="ru-RU" smtClean="0"/>
            <a:t>Бабушка Груня</a:t>
          </a:r>
          <a:endParaRPr lang="ru-RU"/>
        </a:p>
      </dgm:t>
    </dgm:pt>
    <dgm:pt modelId="{1950E01C-6A60-4C39-B20D-CAC5B033341D}" type="parTrans" cxnId="{0E661D8A-6090-4DF3-8E42-071EF52FEE38}">
      <dgm:prSet/>
      <dgm:spPr/>
      <dgm:t>
        <a:bodyPr/>
        <a:lstStyle/>
        <a:p>
          <a:endParaRPr lang="ru-RU"/>
        </a:p>
      </dgm:t>
    </dgm:pt>
    <dgm:pt modelId="{42D49293-5666-450B-B5EE-F8589EA463FD}" type="sibTrans" cxnId="{0E661D8A-6090-4DF3-8E42-071EF52FEE38}">
      <dgm:prSet/>
      <dgm:spPr/>
      <dgm:t>
        <a:bodyPr/>
        <a:lstStyle/>
        <a:p>
          <a:endParaRPr lang="ru-RU"/>
        </a:p>
      </dgm:t>
    </dgm:pt>
    <dgm:pt modelId="{553C2B8F-C154-4F5E-9DB9-10CA67BAD0D3}" type="pres">
      <dgm:prSet presAssocID="{272D733F-ECC9-4ACB-B945-E282860F2E6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2248EC-BB63-4993-8C04-8DD94881B840}" type="pres">
      <dgm:prSet presAssocID="{9BEB3B9A-4FC8-4637-8641-13C66CDF2BA8}" presName="centerShape" presStyleLbl="node0" presStyleIdx="0" presStyleCnt="1"/>
      <dgm:spPr/>
      <dgm:t>
        <a:bodyPr/>
        <a:lstStyle/>
        <a:p>
          <a:endParaRPr lang="ru-RU"/>
        </a:p>
      </dgm:t>
    </dgm:pt>
    <dgm:pt modelId="{1168C6F5-BC57-4437-9DB9-9B7F3EFA6F6C}" type="pres">
      <dgm:prSet presAssocID="{7A9E706D-3684-4DDD-BE0F-078D63EC99EB}" presName="Name9" presStyleLbl="parChTrans1D2" presStyleIdx="0" presStyleCnt="6"/>
      <dgm:spPr/>
      <dgm:t>
        <a:bodyPr/>
        <a:lstStyle/>
        <a:p>
          <a:endParaRPr lang="ru-RU"/>
        </a:p>
      </dgm:t>
    </dgm:pt>
    <dgm:pt modelId="{B228B1F8-522E-4032-AC7D-CFD4BA94FCB4}" type="pres">
      <dgm:prSet presAssocID="{7A9E706D-3684-4DDD-BE0F-078D63EC99EB}" presName="connTx" presStyleLbl="parChTrans1D2" presStyleIdx="0" presStyleCnt="6"/>
      <dgm:spPr/>
      <dgm:t>
        <a:bodyPr/>
        <a:lstStyle/>
        <a:p>
          <a:endParaRPr lang="ru-RU"/>
        </a:p>
      </dgm:t>
    </dgm:pt>
    <dgm:pt modelId="{194513D5-A950-4421-8406-85B2A288BBBF}" type="pres">
      <dgm:prSet presAssocID="{AC588CBB-D5AE-4CEF-BC96-C951548664B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81C0CA-E1EF-4BB6-BA91-4E5180191CF5}" type="pres">
      <dgm:prSet presAssocID="{22614CB7-8B66-4B53-8461-885DF6B30958}" presName="Name9" presStyleLbl="parChTrans1D2" presStyleIdx="1" presStyleCnt="6"/>
      <dgm:spPr/>
      <dgm:t>
        <a:bodyPr/>
        <a:lstStyle/>
        <a:p>
          <a:endParaRPr lang="ru-RU"/>
        </a:p>
      </dgm:t>
    </dgm:pt>
    <dgm:pt modelId="{BA12AA92-DD56-4EA7-AEA1-D886DB550DE1}" type="pres">
      <dgm:prSet presAssocID="{22614CB7-8B66-4B53-8461-885DF6B30958}" presName="connTx" presStyleLbl="parChTrans1D2" presStyleIdx="1" presStyleCnt="6"/>
      <dgm:spPr/>
      <dgm:t>
        <a:bodyPr/>
        <a:lstStyle/>
        <a:p>
          <a:endParaRPr lang="ru-RU"/>
        </a:p>
      </dgm:t>
    </dgm:pt>
    <dgm:pt modelId="{F4BC5C1E-6618-41C4-B711-A8672594EAF1}" type="pres">
      <dgm:prSet presAssocID="{466F0844-2F20-48A6-BEF5-394E56863CE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8FAF6-ECCF-4707-AF77-1FC05CF01132}" type="pres">
      <dgm:prSet presAssocID="{1D34AB4E-DE85-4857-AEE2-52BCF9568831}" presName="Name9" presStyleLbl="parChTrans1D2" presStyleIdx="2" presStyleCnt="6"/>
      <dgm:spPr/>
      <dgm:t>
        <a:bodyPr/>
        <a:lstStyle/>
        <a:p>
          <a:endParaRPr lang="ru-RU"/>
        </a:p>
      </dgm:t>
    </dgm:pt>
    <dgm:pt modelId="{364C4F21-C21C-45C2-AE3F-ABD809EF7837}" type="pres">
      <dgm:prSet presAssocID="{1D34AB4E-DE85-4857-AEE2-52BCF9568831}" presName="connTx" presStyleLbl="parChTrans1D2" presStyleIdx="2" presStyleCnt="6"/>
      <dgm:spPr/>
      <dgm:t>
        <a:bodyPr/>
        <a:lstStyle/>
        <a:p>
          <a:endParaRPr lang="ru-RU"/>
        </a:p>
      </dgm:t>
    </dgm:pt>
    <dgm:pt modelId="{514CCAE4-9FBA-4325-9272-A6B2BC91F37C}" type="pres">
      <dgm:prSet presAssocID="{CC3F03B2-BA4A-4AD3-9DE6-89234E2369E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A7ADC-5E60-4AEE-BF7A-31CF7A9C85C0}" type="pres">
      <dgm:prSet presAssocID="{3459C724-217B-41AD-9814-799211B26063}" presName="Name9" presStyleLbl="parChTrans1D2" presStyleIdx="3" presStyleCnt="6"/>
      <dgm:spPr/>
      <dgm:t>
        <a:bodyPr/>
        <a:lstStyle/>
        <a:p>
          <a:endParaRPr lang="ru-RU"/>
        </a:p>
      </dgm:t>
    </dgm:pt>
    <dgm:pt modelId="{E619A897-D84D-4AC0-A639-38F80863C2B9}" type="pres">
      <dgm:prSet presAssocID="{3459C724-217B-41AD-9814-799211B26063}" presName="connTx" presStyleLbl="parChTrans1D2" presStyleIdx="3" presStyleCnt="6"/>
      <dgm:spPr/>
      <dgm:t>
        <a:bodyPr/>
        <a:lstStyle/>
        <a:p>
          <a:endParaRPr lang="ru-RU"/>
        </a:p>
      </dgm:t>
    </dgm:pt>
    <dgm:pt modelId="{E5029C43-2B75-4CAF-8D05-5BDDEB78684A}" type="pres">
      <dgm:prSet presAssocID="{96F58A06-A085-4F3A-BF1D-778F5E49344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542815-1E98-4507-86CF-D8680682724B}" type="pres">
      <dgm:prSet presAssocID="{1950E01C-6A60-4C39-B20D-CAC5B033341D}" presName="Name9" presStyleLbl="parChTrans1D2" presStyleIdx="4" presStyleCnt="6"/>
      <dgm:spPr/>
      <dgm:t>
        <a:bodyPr/>
        <a:lstStyle/>
        <a:p>
          <a:endParaRPr lang="ru-RU"/>
        </a:p>
      </dgm:t>
    </dgm:pt>
    <dgm:pt modelId="{54BF0DE2-0BE9-4E79-AA0B-76EFA3E8BAA1}" type="pres">
      <dgm:prSet presAssocID="{1950E01C-6A60-4C39-B20D-CAC5B033341D}" presName="connTx" presStyleLbl="parChTrans1D2" presStyleIdx="4" presStyleCnt="6"/>
      <dgm:spPr/>
      <dgm:t>
        <a:bodyPr/>
        <a:lstStyle/>
        <a:p>
          <a:endParaRPr lang="ru-RU"/>
        </a:p>
      </dgm:t>
    </dgm:pt>
    <dgm:pt modelId="{55770FF7-CAAA-4364-9EF6-F5BFF63DDB7D}" type="pres">
      <dgm:prSet presAssocID="{3AB00A45-4F8F-49E4-B391-3B4194DD454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868F6-E453-458F-AEE5-5E6DC39AAF20}" type="pres">
      <dgm:prSet presAssocID="{0C0252B3-0FE0-4C9E-B95A-5558528ED943}" presName="Name9" presStyleLbl="parChTrans1D2" presStyleIdx="5" presStyleCnt="6"/>
      <dgm:spPr/>
      <dgm:t>
        <a:bodyPr/>
        <a:lstStyle/>
        <a:p>
          <a:endParaRPr lang="ru-RU"/>
        </a:p>
      </dgm:t>
    </dgm:pt>
    <dgm:pt modelId="{18F98E81-A7F5-47B8-8AE9-6DE5D1FDFF74}" type="pres">
      <dgm:prSet presAssocID="{0C0252B3-0FE0-4C9E-B95A-5558528ED943}" presName="connTx" presStyleLbl="parChTrans1D2" presStyleIdx="5" presStyleCnt="6"/>
      <dgm:spPr/>
      <dgm:t>
        <a:bodyPr/>
        <a:lstStyle/>
        <a:p>
          <a:endParaRPr lang="ru-RU"/>
        </a:p>
      </dgm:t>
    </dgm:pt>
    <dgm:pt modelId="{EBBB51F9-C413-48EA-80A7-21C22FC1AB98}" type="pres">
      <dgm:prSet presAssocID="{7B01C226-B7E6-48A1-85EA-99CA240035C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E85AF6-F6A1-4E47-AF36-80761BD0E72B}" type="presOf" srcId="{22614CB7-8B66-4B53-8461-885DF6B30958}" destId="{BA12AA92-DD56-4EA7-AEA1-D886DB550DE1}" srcOrd="1" destOrd="0" presId="urn:microsoft.com/office/officeart/2005/8/layout/radial1"/>
    <dgm:cxn modelId="{31966A08-43E9-4964-9461-45E30E80B726}" srcId="{9BEB3B9A-4FC8-4637-8641-13C66CDF2BA8}" destId="{7B01C226-B7E6-48A1-85EA-99CA240035CF}" srcOrd="5" destOrd="0" parTransId="{0C0252B3-0FE0-4C9E-B95A-5558528ED943}" sibTransId="{E2A12EC1-6EF3-4E8C-ACD4-39FF4C39ED08}"/>
    <dgm:cxn modelId="{BB223398-0783-43B0-A86C-225D863DAA1D}" type="presOf" srcId="{1950E01C-6A60-4C39-B20D-CAC5B033341D}" destId="{60542815-1E98-4507-86CF-D8680682724B}" srcOrd="0" destOrd="0" presId="urn:microsoft.com/office/officeart/2005/8/layout/radial1"/>
    <dgm:cxn modelId="{382CBEBC-6ABA-46A4-A2E8-1D06DF9E1087}" type="presOf" srcId="{7B01C226-B7E6-48A1-85EA-99CA240035CF}" destId="{EBBB51F9-C413-48EA-80A7-21C22FC1AB98}" srcOrd="0" destOrd="0" presId="urn:microsoft.com/office/officeart/2005/8/layout/radial1"/>
    <dgm:cxn modelId="{E362A15C-2B2B-46EE-8308-B5B340542D9E}" type="presOf" srcId="{7A9E706D-3684-4DDD-BE0F-078D63EC99EB}" destId="{B228B1F8-522E-4032-AC7D-CFD4BA94FCB4}" srcOrd="1" destOrd="0" presId="urn:microsoft.com/office/officeart/2005/8/layout/radial1"/>
    <dgm:cxn modelId="{05FEA1E0-36F0-4CAE-9F41-5D15BAC03B02}" type="presOf" srcId="{CC3F03B2-BA4A-4AD3-9DE6-89234E2369EB}" destId="{514CCAE4-9FBA-4325-9272-A6B2BC91F37C}" srcOrd="0" destOrd="0" presId="urn:microsoft.com/office/officeart/2005/8/layout/radial1"/>
    <dgm:cxn modelId="{62DB989E-AE44-49C6-BCF4-5D564B830F78}" type="presOf" srcId="{AC588CBB-D5AE-4CEF-BC96-C951548664B2}" destId="{194513D5-A950-4421-8406-85B2A288BBBF}" srcOrd="0" destOrd="0" presId="urn:microsoft.com/office/officeart/2005/8/layout/radial1"/>
    <dgm:cxn modelId="{835D031D-1658-4E00-96ED-F2AC066FBBE6}" srcId="{9BEB3B9A-4FC8-4637-8641-13C66CDF2BA8}" destId="{96F58A06-A085-4F3A-BF1D-778F5E493445}" srcOrd="3" destOrd="0" parTransId="{3459C724-217B-41AD-9814-799211B26063}" sibTransId="{22E60BFD-6753-48E3-8392-4AA492B52C8C}"/>
    <dgm:cxn modelId="{B64147E3-9DD7-4F4E-ADD6-5E49BB3C8E92}" type="presOf" srcId="{0C0252B3-0FE0-4C9E-B95A-5558528ED943}" destId="{18F98E81-A7F5-47B8-8AE9-6DE5D1FDFF74}" srcOrd="1" destOrd="0" presId="urn:microsoft.com/office/officeart/2005/8/layout/radial1"/>
    <dgm:cxn modelId="{3E1F4973-ADA8-4064-929A-3F99DCD223B6}" type="presOf" srcId="{3459C724-217B-41AD-9814-799211B26063}" destId="{E619A897-D84D-4AC0-A639-38F80863C2B9}" srcOrd="1" destOrd="0" presId="urn:microsoft.com/office/officeart/2005/8/layout/radial1"/>
    <dgm:cxn modelId="{84F5F118-88FE-4457-A35A-0DDBD51DBA7C}" type="presOf" srcId="{96F58A06-A085-4F3A-BF1D-778F5E493445}" destId="{E5029C43-2B75-4CAF-8D05-5BDDEB78684A}" srcOrd="0" destOrd="0" presId="urn:microsoft.com/office/officeart/2005/8/layout/radial1"/>
    <dgm:cxn modelId="{ACA3743E-8FDD-40D9-95FE-D7B638CAF7C4}" type="presOf" srcId="{7A9E706D-3684-4DDD-BE0F-078D63EC99EB}" destId="{1168C6F5-BC57-4437-9DB9-9B7F3EFA6F6C}" srcOrd="0" destOrd="0" presId="urn:microsoft.com/office/officeart/2005/8/layout/radial1"/>
    <dgm:cxn modelId="{3AE7D047-49FB-4CDE-A3FF-C5FCE12A4601}" type="presOf" srcId="{3AB00A45-4F8F-49E4-B391-3B4194DD454E}" destId="{55770FF7-CAAA-4364-9EF6-F5BFF63DDB7D}" srcOrd="0" destOrd="0" presId="urn:microsoft.com/office/officeart/2005/8/layout/radial1"/>
    <dgm:cxn modelId="{281D0790-A941-4528-BA4E-5398175AB6C8}" type="presOf" srcId="{272D733F-ECC9-4ACB-B945-E282860F2E6B}" destId="{553C2B8F-C154-4F5E-9DB9-10CA67BAD0D3}" srcOrd="0" destOrd="0" presId="urn:microsoft.com/office/officeart/2005/8/layout/radial1"/>
    <dgm:cxn modelId="{31E6C513-6755-4601-AF6C-EF919897A852}" type="presOf" srcId="{466F0844-2F20-48A6-BEF5-394E56863CE1}" destId="{F4BC5C1E-6618-41C4-B711-A8672594EAF1}" srcOrd="0" destOrd="0" presId="urn:microsoft.com/office/officeart/2005/8/layout/radial1"/>
    <dgm:cxn modelId="{414FC753-139F-4952-B694-36F6F2C28533}" type="presOf" srcId="{3459C724-217B-41AD-9814-799211B26063}" destId="{2E3A7ADC-5E60-4AEE-BF7A-31CF7A9C85C0}" srcOrd="0" destOrd="0" presId="urn:microsoft.com/office/officeart/2005/8/layout/radial1"/>
    <dgm:cxn modelId="{316EFA33-06C6-420B-A682-8C8200CD75B4}" type="presOf" srcId="{0C0252B3-0FE0-4C9E-B95A-5558528ED943}" destId="{A19868F6-E453-458F-AEE5-5E6DC39AAF20}" srcOrd="0" destOrd="0" presId="urn:microsoft.com/office/officeart/2005/8/layout/radial1"/>
    <dgm:cxn modelId="{0E661D8A-6090-4DF3-8E42-071EF52FEE38}" srcId="{9BEB3B9A-4FC8-4637-8641-13C66CDF2BA8}" destId="{3AB00A45-4F8F-49E4-B391-3B4194DD454E}" srcOrd="4" destOrd="0" parTransId="{1950E01C-6A60-4C39-B20D-CAC5B033341D}" sibTransId="{42D49293-5666-450B-B5EE-F8589EA463FD}"/>
    <dgm:cxn modelId="{0E31EBE0-DB63-477D-8177-73905ADAE475}" type="presOf" srcId="{1950E01C-6A60-4C39-B20D-CAC5B033341D}" destId="{54BF0DE2-0BE9-4E79-AA0B-76EFA3E8BAA1}" srcOrd="1" destOrd="0" presId="urn:microsoft.com/office/officeart/2005/8/layout/radial1"/>
    <dgm:cxn modelId="{8A8CE7D4-E73C-45E1-B43A-E1E3C895E6D4}" type="presOf" srcId="{22614CB7-8B66-4B53-8461-885DF6B30958}" destId="{A481C0CA-E1EF-4BB6-BA91-4E5180191CF5}" srcOrd="0" destOrd="0" presId="urn:microsoft.com/office/officeart/2005/8/layout/radial1"/>
    <dgm:cxn modelId="{4DC20B4F-409E-46BF-B262-ED3413488FBC}" type="presOf" srcId="{1D34AB4E-DE85-4857-AEE2-52BCF9568831}" destId="{1ED8FAF6-ECCF-4707-AF77-1FC05CF01132}" srcOrd="0" destOrd="0" presId="urn:microsoft.com/office/officeart/2005/8/layout/radial1"/>
    <dgm:cxn modelId="{CD472306-2A53-40E0-BB23-420E18DC20B0}" type="presOf" srcId="{1D34AB4E-DE85-4857-AEE2-52BCF9568831}" destId="{364C4F21-C21C-45C2-AE3F-ABD809EF7837}" srcOrd="1" destOrd="0" presId="urn:microsoft.com/office/officeart/2005/8/layout/radial1"/>
    <dgm:cxn modelId="{6720FBB7-7E65-4170-A3AC-5DF41A419E6A}" srcId="{9BEB3B9A-4FC8-4637-8641-13C66CDF2BA8}" destId="{466F0844-2F20-48A6-BEF5-394E56863CE1}" srcOrd="1" destOrd="0" parTransId="{22614CB7-8B66-4B53-8461-885DF6B30958}" sibTransId="{D15325CA-AE91-42FC-8632-1D173763D912}"/>
    <dgm:cxn modelId="{D4A4CC65-BBA7-40E3-920E-DDD9EFEA2908}" srcId="{272D733F-ECC9-4ACB-B945-E282860F2E6B}" destId="{9BEB3B9A-4FC8-4637-8641-13C66CDF2BA8}" srcOrd="0" destOrd="0" parTransId="{E8F36783-446D-4D10-9BFC-D159FF99E922}" sibTransId="{78E481D1-0ADD-4561-86D3-C3EBCB4867AB}"/>
    <dgm:cxn modelId="{E66D8807-9275-466B-9945-281B1471B8B8}" srcId="{9BEB3B9A-4FC8-4637-8641-13C66CDF2BA8}" destId="{AC588CBB-D5AE-4CEF-BC96-C951548664B2}" srcOrd="0" destOrd="0" parTransId="{7A9E706D-3684-4DDD-BE0F-078D63EC99EB}" sibTransId="{80510748-E1F1-4CEC-8938-A24E787330F1}"/>
    <dgm:cxn modelId="{74D86F49-4285-411B-93B2-D6E5F56622F0}" type="presOf" srcId="{9BEB3B9A-4FC8-4637-8641-13C66CDF2BA8}" destId="{D62248EC-BB63-4993-8C04-8DD94881B840}" srcOrd="0" destOrd="0" presId="urn:microsoft.com/office/officeart/2005/8/layout/radial1"/>
    <dgm:cxn modelId="{BA6A405B-1217-4140-9AA1-1A42183A0061}" srcId="{9BEB3B9A-4FC8-4637-8641-13C66CDF2BA8}" destId="{CC3F03B2-BA4A-4AD3-9DE6-89234E2369EB}" srcOrd="2" destOrd="0" parTransId="{1D34AB4E-DE85-4857-AEE2-52BCF9568831}" sibTransId="{56820F15-815F-4656-9A84-3CEFB1A46836}"/>
    <dgm:cxn modelId="{293668A9-1AA1-43B6-A629-12462B993DBD}" type="presParOf" srcId="{553C2B8F-C154-4F5E-9DB9-10CA67BAD0D3}" destId="{D62248EC-BB63-4993-8C04-8DD94881B840}" srcOrd="0" destOrd="0" presId="urn:microsoft.com/office/officeart/2005/8/layout/radial1"/>
    <dgm:cxn modelId="{1F17C125-BBB8-4A3B-AA81-086226AC0EE5}" type="presParOf" srcId="{553C2B8F-C154-4F5E-9DB9-10CA67BAD0D3}" destId="{1168C6F5-BC57-4437-9DB9-9B7F3EFA6F6C}" srcOrd="1" destOrd="0" presId="urn:microsoft.com/office/officeart/2005/8/layout/radial1"/>
    <dgm:cxn modelId="{536D47AC-6110-4FC8-8DB2-B181CC15FF72}" type="presParOf" srcId="{1168C6F5-BC57-4437-9DB9-9B7F3EFA6F6C}" destId="{B228B1F8-522E-4032-AC7D-CFD4BA94FCB4}" srcOrd="0" destOrd="0" presId="urn:microsoft.com/office/officeart/2005/8/layout/radial1"/>
    <dgm:cxn modelId="{4554BD7E-5092-4B92-B562-CE6394051D37}" type="presParOf" srcId="{553C2B8F-C154-4F5E-9DB9-10CA67BAD0D3}" destId="{194513D5-A950-4421-8406-85B2A288BBBF}" srcOrd="2" destOrd="0" presId="urn:microsoft.com/office/officeart/2005/8/layout/radial1"/>
    <dgm:cxn modelId="{035C1704-8070-4E94-8A89-BD1EFA37105C}" type="presParOf" srcId="{553C2B8F-C154-4F5E-9DB9-10CA67BAD0D3}" destId="{A481C0CA-E1EF-4BB6-BA91-4E5180191CF5}" srcOrd="3" destOrd="0" presId="urn:microsoft.com/office/officeart/2005/8/layout/radial1"/>
    <dgm:cxn modelId="{56819A3F-26BF-4883-B3DB-13646579EBDF}" type="presParOf" srcId="{A481C0CA-E1EF-4BB6-BA91-4E5180191CF5}" destId="{BA12AA92-DD56-4EA7-AEA1-D886DB550DE1}" srcOrd="0" destOrd="0" presId="urn:microsoft.com/office/officeart/2005/8/layout/radial1"/>
    <dgm:cxn modelId="{224DEBFA-B12F-48C7-AEC9-2E9205C4CA94}" type="presParOf" srcId="{553C2B8F-C154-4F5E-9DB9-10CA67BAD0D3}" destId="{F4BC5C1E-6618-41C4-B711-A8672594EAF1}" srcOrd="4" destOrd="0" presId="urn:microsoft.com/office/officeart/2005/8/layout/radial1"/>
    <dgm:cxn modelId="{F8948420-1C8F-4348-BE2A-E18442EC4B0A}" type="presParOf" srcId="{553C2B8F-C154-4F5E-9DB9-10CA67BAD0D3}" destId="{1ED8FAF6-ECCF-4707-AF77-1FC05CF01132}" srcOrd="5" destOrd="0" presId="urn:microsoft.com/office/officeart/2005/8/layout/radial1"/>
    <dgm:cxn modelId="{7A1F6701-916A-4192-A81A-F53DF7169F12}" type="presParOf" srcId="{1ED8FAF6-ECCF-4707-AF77-1FC05CF01132}" destId="{364C4F21-C21C-45C2-AE3F-ABD809EF7837}" srcOrd="0" destOrd="0" presId="urn:microsoft.com/office/officeart/2005/8/layout/radial1"/>
    <dgm:cxn modelId="{C7CBEA61-F410-4D13-82EB-1B32E2DCFB64}" type="presParOf" srcId="{553C2B8F-C154-4F5E-9DB9-10CA67BAD0D3}" destId="{514CCAE4-9FBA-4325-9272-A6B2BC91F37C}" srcOrd="6" destOrd="0" presId="urn:microsoft.com/office/officeart/2005/8/layout/radial1"/>
    <dgm:cxn modelId="{88C0A53C-B0DC-4F0F-A40C-9AAD9CD6E31E}" type="presParOf" srcId="{553C2B8F-C154-4F5E-9DB9-10CA67BAD0D3}" destId="{2E3A7ADC-5E60-4AEE-BF7A-31CF7A9C85C0}" srcOrd="7" destOrd="0" presId="urn:microsoft.com/office/officeart/2005/8/layout/radial1"/>
    <dgm:cxn modelId="{93EB51F8-D9AA-46D8-82FD-400157E8229A}" type="presParOf" srcId="{2E3A7ADC-5E60-4AEE-BF7A-31CF7A9C85C0}" destId="{E619A897-D84D-4AC0-A639-38F80863C2B9}" srcOrd="0" destOrd="0" presId="urn:microsoft.com/office/officeart/2005/8/layout/radial1"/>
    <dgm:cxn modelId="{E830C77D-CA3E-462A-88BF-9AAFD47BC8F6}" type="presParOf" srcId="{553C2B8F-C154-4F5E-9DB9-10CA67BAD0D3}" destId="{E5029C43-2B75-4CAF-8D05-5BDDEB78684A}" srcOrd="8" destOrd="0" presId="urn:microsoft.com/office/officeart/2005/8/layout/radial1"/>
    <dgm:cxn modelId="{065A0889-0EA9-45F8-A25C-C589A1FB3496}" type="presParOf" srcId="{553C2B8F-C154-4F5E-9DB9-10CA67BAD0D3}" destId="{60542815-1E98-4507-86CF-D8680682724B}" srcOrd="9" destOrd="0" presId="urn:microsoft.com/office/officeart/2005/8/layout/radial1"/>
    <dgm:cxn modelId="{AC3624D3-E815-48AF-9FDF-6586AC73723F}" type="presParOf" srcId="{60542815-1E98-4507-86CF-D8680682724B}" destId="{54BF0DE2-0BE9-4E79-AA0B-76EFA3E8BAA1}" srcOrd="0" destOrd="0" presId="urn:microsoft.com/office/officeart/2005/8/layout/radial1"/>
    <dgm:cxn modelId="{755309C1-B4A1-48F6-8AF6-19C8A8DAD642}" type="presParOf" srcId="{553C2B8F-C154-4F5E-9DB9-10CA67BAD0D3}" destId="{55770FF7-CAAA-4364-9EF6-F5BFF63DDB7D}" srcOrd="10" destOrd="0" presId="urn:microsoft.com/office/officeart/2005/8/layout/radial1"/>
    <dgm:cxn modelId="{2F8BFC5A-5AEA-4763-A386-FCD34774A615}" type="presParOf" srcId="{553C2B8F-C154-4F5E-9DB9-10CA67BAD0D3}" destId="{A19868F6-E453-458F-AEE5-5E6DC39AAF20}" srcOrd="11" destOrd="0" presId="urn:microsoft.com/office/officeart/2005/8/layout/radial1"/>
    <dgm:cxn modelId="{2BFD8560-A03D-468D-BB8F-CD8B00897A63}" type="presParOf" srcId="{A19868F6-E453-458F-AEE5-5E6DC39AAF20}" destId="{18F98E81-A7F5-47B8-8AE9-6DE5D1FDFF74}" srcOrd="0" destOrd="0" presId="urn:microsoft.com/office/officeart/2005/8/layout/radial1"/>
    <dgm:cxn modelId="{22309847-EE73-47D7-9DCB-7EB431B4DA99}" type="presParOf" srcId="{553C2B8F-C154-4F5E-9DB9-10CA67BAD0D3}" destId="{EBBB51F9-C413-48EA-80A7-21C22FC1AB98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CB52F3-407D-4CE5-ADB4-19013CE9E914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5ABF776-2C7A-4D61-A755-959451436D3D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любовь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1E52C23-8ABF-41BC-B159-2FCFD3645C33}" type="parTrans" cxnId="{8D4FB33D-009D-4F57-A043-C35455EF384D}">
      <dgm:prSet/>
      <dgm:spPr/>
      <dgm:t>
        <a:bodyPr/>
        <a:lstStyle/>
        <a:p>
          <a:endParaRPr lang="ru-RU"/>
        </a:p>
      </dgm:t>
    </dgm:pt>
    <dgm:pt modelId="{A6F2142F-A916-475B-A889-5D1602595FDC}" type="sibTrans" cxnId="{8D4FB33D-009D-4F57-A043-C35455EF384D}">
      <dgm:prSet/>
      <dgm:spPr/>
      <dgm:t>
        <a:bodyPr/>
        <a:lstStyle/>
        <a:p>
          <a:endParaRPr lang="ru-RU"/>
        </a:p>
      </dgm:t>
    </dgm:pt>
    <dgm:pt modelId="{FC463D45-C232-42D6-AF69-03DF32DB39CA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забота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A23FF05-2B8F-46F6-AA65-93DD241EA915}" type="parTrans" cxnId="{F35A4F30-84FC-46D6-97B8-5B3D2F45E4CF}">
      <dgm:prSet/>
      <dgm:spPr/>
      <dgm:t>
        <a:bodyPr/>
        <a:lstStyle/>
        <a:p>
          <a:endParaRPr lang="ru-RU"/>
        </a:p>
      </dgm:t>
    </dgm:pt>
    <dgm:pt modelId="{7FB57E93-5513-4659-886D-5ECC3CFAA820}" type="sibTrans" cxnId="{F35A4F30-84FC-46D6-97B8-5B3D2F45E4CF}">
      <dgm:prSet/>
      <dgm:spPr/>
      <dgm:t>
        <a:bodyPr/>
        <a:lstStyle/>
        <a:p>
          <a:endParaRPr lang="ru-RU"/>
        </a:p>
      </dgm:t>
    </dgm:pt>
    <dgm:pt modelId="{3DFE7E2C-366C-4DCB-864D-0455F1218DC3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понимание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7B024A89-BA8A-4F01-A0F7-7C7556DD9ECA}" type="parTrans" cxnId="{F726D5F5-FC07-490D-8A06-6F33016B4AF8}">
      <dgm:prSet/>
      <dgm:spPr/>
      <dgm:t>
        <a:bodyPr/>
        <a:lstStyle/>
        <a:p>
          <a:endParaRPr lang="ru-RU"/>
        </a:p>
      </dgm:t>
    </dgm:pt>
    <dgm:pt modelId="{015609AD-DFFF-489A-8629-1C64A61C091D}" type="sibTrans" cxnId="{F726D5F5-FC07-490D-8A06-6F33016B4AF8}">
      <dgm:prSet/>
      <dgm:spPr/>
      <dgm:t>
        <a:bodyPr/>
        <a:lstStyle/>
        <a:p>
          <a:endParaRPr lang="ru-RU"/>
        </a:p>
      </dgm:t>
    </dgm:pt>
    <dgm:pt modelId="{FF01ADE5-AABE-484F-8DE8-3FAB1E1568F4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крепость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E4D4943A-FD62-48F8-A29A-BE8831D1309E}" type="parTrans" cxnId="{8571B93E-3398-496F-9DEC-5925F3D3FB6B}">
      <dgm:prSet/>
      <dgm:spPr/>
      <dgm:t>
        <a:bodyPr/>
        <a:lstStyle/>
        <a:p>
          <a:endParaRPr lang="ru-RU"/>
        </a:p>
      </dgm:t>
    </dgm:pt>
    <dgm:pt modelId="{9C78614D-976E-45DB-A203-A3FC1C4BB96C}" type="sibTrans" cxnId="{8571B93E-3398-496F-9DEC-5925F3D3FB6B}">
      <dgm:prSet/>
      <dgm:spPr/>
      <dgm:t>
        <a:bodyPr/>
        <a:lstStyle/>
        <a:p>
          <a:endParaRPr lang="ru-RU"/>
        </a:p>
      </dgm:t>
    </dgm:pt>
    <dgm:pt modelId="{5A2A61BF-E98A-44DC-8CDC-852CFEFEB618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дружба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31170278-8C09-4167-B2DD-32214E81E139}" type="parTrans" cxnId="{18DEFE08-5F78-4E84-9F1A-EFED1979BA21}">
      <dgm:prSet/>
      <dgm:spPr/>
      <dgm:t>
        <a:bodyPr/>
        <a:lstStyle/>
        <a:p>
          <a:endParaRPr lang="ru-RU"/>
        </a:p>
      </dgm:t>
    </dgm:pt>
    <dgm:pt modelId="{B8F42D2B-3C10-4E6D-8D83-AF8FA9772598}" type="sibTrans" cxnId="{18DEFE08-5F78-4E84-9F1A-EFED1979BA21}">
      <dgm:prSet/>
      <dgm:spPr/>
      <dgm:t>
        <a:bodyPr/>
        <a:lstStyle/>
        <a:p>
          <a:endParaRPr lang="ru-RU"/>
        </a:p>
      </dgm:t>
    </dgm:pt>
    <dgm:pt modelId="{3FD5C873-8679-4B54-8F6F-6DA11CD6D499}" type="pres">
      <dgm:prSet presAssocID="{05CB52F3-407D-4CE5-ADB4-19013CE9E914}" presName="cycle" presStyleCnt="0">
        <dgm:presLayoutVars>
          <dgm:dir/>
          <dgm:resizeHandles val="exact"/>
        </dgm:presLayoutVars>
      </dgm:prSet>
      <dgm:spPr/>
    </dgm:pt>
    <dgm:pt modelId="{290F0178-582B-40B4-9034-B7BD19F9EF49}" type="pres">
      <dgm:prSet presAssocID="{65ABF776-2C7A-4D61-A755-959451436D3D}" presName="node" presStyleLbl="node1" presStyleIdx="0" presStyleCnt="5" custScaleX="125617" custRadScaleRad="100152" custRadScaleInc="-17606">
        <dgm:presLayoutVars>
          <dgm:bulletEnabled val="1"/>
        </dgm:presLayoutVars>
      </dgm:prSet>
      <dgm:spPr/>
    </dgm:pt>
    <dgm:pt modelId="{435E311E-7200-4177-95CC-3D70E352F2A6}" type="pres">
      <dgm:prSet presAssocID="{A6F2142F-A916-475B-A889-5D1602595FDC}" presName="sibTrans" presStyleLbl="sibTrans2D1" presStyleIdx="0" presStyleCnt="5"/>
      <dgm:spPr/>
    </dgm:pt>
    <dgm:pt modelId="{21148D9A-21A7-43E5-8DB7-8972FD8771B4}" type="pres">
      <dgm:prSet presAssocID="{A6F2142F-A916-475B-A889-5D1602595FDC}" presName="connectorText" presStyleLbl="sibTrans2D1" presStyleIdx="0" presStyleCnt="5"/>
      <dgm:spPr/>
    </dgm:pt>
    <dgm:pt modelId="{8E4EC2A8-006F-4EE4-A45D-FA3A261619D0}" type="pres">
      <dgm:prSet presAssocID="{FC463D45-C232-42D6-AF69-03DF32DB39CA}" presName="node" presStyleLbl="node1" presStyleIdx="1" presStyleCnt="5" custScaleX="117231" custRadScaleRad="130951" custRadScaleInc="3965">
        <dgm:presLayoutVars>
          <dgm:bulletEnabled val="1"/>
        </dgm:presLayoutVars>
      </dgm:prSet>
      <dgm:spPr/>
    </dgm:pt>
    <dgm:pt modelId="{E1679A54-3AEA-402E-B42F-99235506B9C6}" type="pres">
      <dgm:prSet presAssocID="{7FB57E93-5513-4659-886D-5ECC3CFAA820}" presName="sibTrans" presStyleLbl="sibTrans2D1" presStyleIdx="1" presStyleCnt="5"/>
      <dgm:spPr/>
    </dgm:pt>
    <dgm:pt modelId="{7D02F8F5-A6B5-450E-AE44-4D32D74157F0}" type="pres">
      <dgm:prSet presAssocID="{7FB57E93-5513-4659-886D-5ECC3CFAA820}" presName="connectorText" presStyleLbl="sibTrans2D1" presStyleIdx="1" presStyleCnt="5"/>
      <dgm:spPr/>
    </dgm:pt>
    <dgm:pt modelId="{B0D8BD1B-FEE3-4DF8-82DE-399510C80C9A}" type="pres">
      <dgm:prSet presAssocID="{3DFE7E2C-366C-4DCB-864D-0455F1218DC3}" presName="node" presStyleLbl="node1" presStyleIdx="2" presStyleCnt="5" custScaleX="163166" custRadScaleRad="103634" custRadScaleInc="-7444">
        <dgm:presLayoutVars>
          <dgm:bulletEnabled val="1"/>
        </dgm:presLayoutVars>
      </dgm:prSet>
      <dgm:spPr/>
    </dgm:pt>
    <dgm:pt modelId="{45F890DF-C804-4BEF-81E0-2321C2176DA5}" type="pres">
      <dgm:prSet presAssocID="{015609AD-DFFF-489A-8629-1C64A61C091D}" presName="sibTrans" presStyleLbl="sibTrans2D1" presStyleIdx="2" presStyleCnt="5"/>
      <dgm:spPr/>
    </dgm:pt>
    <dgm:pt modelId="{960D3690-2649-452A-BF0E-E2FCCBB06FC3}" type="pres">
      <dgm:prSet presAssocID="{015609AD-DFFF-489A-8629-1C64A61C091D}" presName="connectorText" presStyleLbl="sibTrans2D1" presStyleIdx="2" presStyleCnt="5"/>
      <dgm:spPr/>
    </dgm:pt>
    <dgm:pt modelId="{48E9C317-A807-4247-A14C-F26756B1C119}" type="pres">
      <dgm:prSet presAssocID="{FF01ADE5-AABE-484F-8DE8-3FAB1E1568F4}" presName="node" presStyleLbl="node1" presStyleIdx="3" presStyleCnt="5" custScaleX="160436" custRadScaleRad="127743" custRadScaleInc="39941">
        <dgm:presLayoutVars>
          <dgm:bulletEnabled val="1"/>
        </dgm:presLayoutVars>
      </dgm:prSet>
      <dgm:spPr/>
    </dgm:pt>
    <dgm:pt modelId="{B631D11D-F90D-4678-B823-F95E6F8B67BC}" type="pres">
      <dgm:prSet presAssocID="{9C78614D-976E-45DB-A203-A3FC1C4BB96C}" presName="sibTrans" presStyleLbl="sibTrans2D1" presStyleIdx="3" presStyleCnt="5"/>
      <dgm:spPr/>
    </dgm:pt>
    <dgm:pt modelId="{F78FA2C8-FFE0-4435-9052-D40EF56BF426}" type="pres">
      <dgm:prSet presAssocID="{9C78614D-976E-45DB-A203-A3FC1C4BB96C}" presName="connectorText" presStyleLbl="sibTrans2D1" presStyleIdx="3" presStyleCnt="5"/>
      <dgm:spPr/>
    </dgm:pt>
    <dgm:pt modelId="{03CBAB60-F9EA-4318-91B7-69011731CB85}" type="pres">
      <dgm:prSet presAssocID="{5A2A61BF-E98A-44DC-8CDC-852CFEFEB618}" presName="node" presStyleLbl="node1" presStyleIdx="4" presStyleCnt="5" custScaleX="140405" custRadScaleRad="159668" custRadScaleInc="-13365">
        <dgm:presLayoutVars>
          <dgm:bulletEnabled val="1"/>
        </dgm:presLayoutVars>
      </dgm:prSet>
      <dgm:spPr/>
    </dgm:pt>
    <dgm:pt modelId="{397D226B-6239-4546-91D9-04793B49FC7C}" type="pres">
      <dgm:prSet presAssocID="{B8F42D2B-3C10-4E6D-8D83-AF8FA9772598}" presName="sibTrans" presStyleLbl="sibTrans2D1" presStyleIdx="4" presStyleCnt="5"/>
      <dgm:spPr/>
    </dgm:pt>
    <dgm:pt modelId="{E1351281-D619-4E7E-AC09-7EE3806B345F}" type="pres">
      <dgm:prSet presAssocID="{B8F42D2B-3C10-4E6D-8D83-AF8FA9772598}" presName="connectorText" presStyleLbl="sibTrans2D1" presStyleIdx="4" presStyleCnt="5"/>
      <dgm:spPr/>
    </dgm:pt>
  </dgm:ptLst>
  <dgm:cxnLst>
    <dgm:cxn modelId="{F726D5F5-FC07-490D-8A06-6F33016B4AF8}" srcId="{05CB52F3-407D-4CE5-ADB4-19013CE9E914}" destId="{3DFE7E2C-366C-4DCB-864D-0455F1218DC3}" srcOrd="2" destOrd="0" parTransId="{7B024A89-BA8A-4F01-A0F7-7C7556DD9ECA}" sibTransId="{015609AD-DFFF-489A-8629-1C64A61C091D}"/>
    <dgm:cxn modelId="{8571B93E-3398-496F-9DEC-5925F3D3FB6B}" srcId="{05CB52F3-407D-4CE5-ADB4-19013CE9E914}" destId="{FF01ADE5-AABE-484F-8DE8-3FAB1E1568F4}" srcOrd="3" destOrd="0" parTransId="{E4D4943A-FD62-48F8-A29A-BE8831D1309E}" sibTransId="{9C78614D-976E-45DB-A203-A3FC1C4BB96C}"/>
    <dgm:cxn modelId="{0C9B4073-2B02-4017-B292-0B593D38391A}" type="presOf" srcId="{05CB52F3-407D-4CE5-ADB4-19013CE9E914}" destId="{3FD5C873-8679-4B54-8F6F-6DA11CD6D499}" srcOrd="0" destOrd="0" presId="urn:microsoft.com/office/officeart/2005/8/layout/cycle2"/>
    <dgm:cxn modelId="{D062FA52-7F9F-45FF-89FD-61A2D34615AD}" type="presOf" srcId="{015609AD-DFFF-489A-8629-1C64A61C091D}" destId="{45F890DF-C804-4BEF-81E0-2321C2176DA5}" srcOrd="0" destOrd="0" presId="urn:microsoft.com/office/officeart/2005/8/layout/cycle2"/>
    <dgm:cxn modelId="{98734073-8200-44D1-85B2-A65DDECBDC2E}" type="presOf" srcId="{FC463D45-C232-42D6-AF69-03DF32DB39CA}" destId="{8E4EC2A8-006F-4EE4-A45D-FA3A261619D0}" srcOrd="0" destOrd="0" presId="urn:microsoft.com/office/officeart/2005/8/layout/cycle2"/>
    <dgm:cxn modelId="{D6C51222-5C4B-4DEF-97E3-465D830A0294}" type="presOf" srcId="{B8F42D2B-3C10-4E6D-8D83-AF8FA9772598}" destId="{397D226B-6239-4546-91D9-04793B49FC7C}" srcOrd="0" destOrd="0" presId="urn:microsoft.com/office/officeart/2005/8/layout/cycle2"/>
    <dgm:cxn modelId="{52084B41-C450-4F79-B3CF-2E22C2CDB594}" type="presOf" srcId="{5A2A61BF-E98A-44DC-8CDC-852CFEFEB618}" destId="{03CBAB60-F9EA-4318-91B7-69011731CB85}" srcOrd="0" destOrd="0" presId="urn:microsoft.com/office/officeart/2005/8/layout/cycle2"/>
    <dgm:cxn modelId="{B8D0F37F-6478-447E-908D-C0453037DB43}" type="presOf" srcId="{9C78614D-976E-45DB-A203-A3FC1C4BB96C}" destId="{B631D11D-F90D-4678-B823-F95E6F8B67BC}" srcOrd="0" destOrd="0" presId="urn:microsoft.com/office/officeart/2005/8/layout/cycle2"/>
    <dgm:cxn modelId="{9F8CE0DC-CB2C-4748-8141-D67E2B80CF62}" type="presOf" srcId="{7FB57E93-5513-4659-886D-5ECC3CFAA820}" destId="{E1679A54-3AEA-402E-B42F-99235506B9C6}" srcOrd="0" destOrd="0" presId="urn:microsoft.com/office/officeart/2005/8/layout/cycle2"/>
    <dgm:cxn modelId="{5025DF1B-C6DE-4386-AE33-2E0F44A8AD94}" type="presOf" srcId="{7FB57E93-5513-4659-886D-5ECC3CFAA820}" destId="{7D02F8F5-A6B5-450E-AE44-4D32D74157F0}" srcOrd="1" destOrd="0" presId="urn:microsoft.com/office/officeart/2005/8/layout/cycle2"/>
    <dgm:cxn modelId="{2B211B1C-B0AF-4BA5-8E93-373EA937C9EA}" type="presOf" srcId="{9C78614D-976E-45DB-A203-A3FC1C4BB96C}" destId="{F78FA2C8-FFE0-4435-9052-D40EF56BF426}" srcOrd="1" destOrd="0" presId="urn:microsoft.com/office/officeart/2005/8/layout/cycle2"/>
    <dgm:cxn modelId="{1AD8983E-06E7-443D-9C0B-35F66213538E}" type="presOf" srcId="{A6F2142F-A916-475B-A889-5D1602595FDC}" destId="{435E311E-7200-4177-95CC-3D70E352F2A6}" srcOrd="0" destOrd="0" presId="urn:microsoft.com/office/officeart/2005/8/layout/cycle2"/>
    <dgm:cxn modelId="{6A44AC8C-424C-48E6-AE5E-DD06D26ABE56}" type="presOf" srcId="{015609AD-DFFF-489A-8629-1C64A61C091D}" destId="{960D3690-2649-452A-BF0E-E2FCCBB06FC3}" srcOrd="1" destOrd="0" presId="urn:microsoft.com/office/officeart/2005/8/layout/cycle2"/>
    <dgm:cxn modelId="{2816EE5E-CD3C-4FD1-81D6-721A0F9CB5ED}" type="presOf" srcId="{A6F2142F-A916-475B-A889-5D1602595FDC}" destId="{21148D9A-21A7-43E5-8DB7-8972FD8771B4}" srcOrd="1" destOrd="0" presId="urn:microsoft.com/office/officeart/2005/8/layout/cycle2"/>
    <dgm:cxn modelId="{5A0CF25D-E910-4D4C-956D-D330B23694D6}" type="presOf" srcId="{65ABF776-2C7A-4D61-A755-959451436D3D}" destId="{290F0178-582B-40B4-9034-B7BD19F9EF49}" srcOrd="0" destOrd="0" presId="urn:microsoft.com/office/officeart/2005/8/layout/cycle2"/>
    <dgm:cxn modelId="{B36C6002-767F-40C4-8388-4FBD965DC29A}" type="presOf" srcId="{B8F42D2B-3C10-4E6D-8D83-AF8FA9772598}" destId="{E1351281-D619-4E7E-AC09-7EE3806B345F}" srcOrd="1" destOrd="0" presId="urn:microsoft.com/office/officeart/2005/8/layout/cycle2"/>
    <dgm:cxn modelId="{F35A4F30-84FC-46D6-97B8-5B3D2F45E4CF}" srcId="{05CB52F3-407D-4CE5-ADB4-19013CE9E914}" destId="{FC463D45-C232-42D6-AF69-03DF32DB39CA}" srcOrd="1" destOrd="0" parTransId="{8A23FF05-2B8F-46F6-AA65-93DD241EA915}" sibTransId="{7FB57E93-5513-4659-886D-5ECC3CFAA820}"/>
    <dgm:cxn modelId="{1F6E54A3-5057-4C75-9CFB-1DFA48476FB0}" type="presOf" srcId="{FF01ADE5-AABE-484F-8DE8-3FAB1E1568F4}" destId="{48E9C317-A807-4247-A14C-F26756B1C119}" srcOrd="0" destOrd="0" presId="urn:microsoft.com/office/officeart/2005/8/layout/cycle2"/>
    <dgm:cxn modelId="{8D4FB33D-009D-4F57-A043-C35455EF384D}" srcId="{05CB52F3-407D-4CE5-ADB4-19013CE9E914}" destId="{65ABF776-2C7A-4D61-A755-959451436D3D}" srcOrd="0" destOrd="0" parTransId="{31E52C23-8ABF-41BC-B159-2FCFD3645C33}" sibTransId="{A6F2142F-A916-475B-A889-5D1602595FDC}"/>
    <dgm:cxn modelId="{F270E044-6337-4A8F-B55F-676EE7CC5775}" type="presOf" srcId="{3DFE7E2C-366C-4DCB-864D-0455F1218DC3}" destId="{B0D8BD1B-FEE3-4DF8-82DE-399510C80C9A}" srcOrd="0" destOrd="0" presId="urn:microsoft.com/office/officeart/2005/8/layout/cycle2"/>
    <dgm:cxn modelId="{18DEFE08-5F78-4E84-9F1A-EFED1979BA21}" srcId="{05CB52F3-407D-4CE5-ADB4-19013CE9E914}" destId="{5A2A61BF-E98A-44DC-8CDC-852CFEFEB618}" srcOrd="4" destOrd="0" parTransId="{31170278-8C09-4167-B2DD-32214E81E139}" sibTransId="{B8F42D2B-3C10-4E6D-8D83-AF8FA9772598}"/>
    <dgm:cxn modelId="{2EEB7DAD-B9BB-45E1-84A3-E8F412B04FDA}" type="presParOf" srcId="{3FD5C873-8679-4B54-8F6F-6DA11CD6D499}" destId="{290F0178-582B-40B4-9034-B7BD19F9EF49}" srcOrd="0" destOrd="0" presId="urn:microsoft.com/office/officeart/2005/8/layout/cycle2"/>
    <dgm:cxn modelId="{171CB784-DE3F-4657-8F06-C5123B6E8323}" type="presParOf" srcId="{3FD5C873-8679-4B54-8F6F-6DA11CD6D499}" destId="{435E311E-7200-4177-95CC-3D70E352F2A6}" srcOrd="1" destOrd="0" presId="urn:microsoft.com/office/officeart/2005/8/layout/cycle2"/>
    <dgm:cxn modelId="{A8E6235E-1C89-4B7D-93C4-891C732CFD5F}" type="presParOf" srcId="{435E311E-7200-4177-95CC-3D70E352F2A6}" destId="{21148D9A-21A7-43E5-8DB7-8972FD8771B4}" srcOrd="0" destOrd="0" presId="urn:microsoft.com/office/officeart/2005/8/layout/cycle2"/>
    <dgm:cxn modelId="{36022ED8-D186-464D-8275-81173419DBCC}" type="presParOf" srcId="{3FD5C873-8679-4B54-8F6F-6DA11CD6D499}" destId="{8E4EC2A8-006F-4EE4-A45D-FA3A261619D0}" srcOrd="2" destOrd="0" presId="urn:microsoft.com/office/officeart/2005/8/layout/cycle2"/>
    <dgm:cxn modelId="{F6B00E55-636D-4FC9-9B66-693B6A70868B}" type="presParOf" srcId="{3FD5C873-8679-4B54-8F6F-6DA11CD6D499}" destId="{E1679A54-3AEA-402E-B42F-99235506B9C6}" srcOrd="3" destOrd="0" presId="urn:microsoft.com/office/officeart/2005/8/layout/cycle2"/>
    <dgm:cxn modelId="{67DC650F-3B0A-4D85-BE04-B2C03B0ACC72}" type="presParOf" srcId="{E1679A54-3AEA-402E-B42F-99235506B9C6}" destId="{7D02F8F5-A6B5-450E-AE44-4D32D74157F0}" srcOrd="0" destOrd="0" presId="urn:microsoft.com/office/officeart/2005/8/layout/cycle2"/>
    <dgm:cxn modelId="{9C8E9B4B-05F8-42FB-94C8-864C802305E0}" type="presParOf" srcId="{3FD5C873-8679-4B54-8F6F-6DA11CD6D499}" destId="{B0D8BD1B-FEE3-4DF8-82DE-399510C80C9A}" srcOrd="4" destOrd="0" presId="urn:microsoft.com/office/officeart/2005/8/layout/cycle2"/>
    <dgm:cxn modelId="{6DC9B4BF-B34D-416B-A888-B5A38CD3B1B5}" type="presParOf" srcId="{3FD5C873-8679-4B54-8F6F-6DA11CD6D499}" destId="{45F890DF-C804-4BEF-81E0-2321C2176DA5}" srcOrd="5" destOrd="0" presId="urn:microsoft.com/office/officeart/2005/8/layout/cycle2"/>
    <dgm:cxn modelId="{09592A4D-3C1B-45F5-A166-4C1B39FEB754}" type="presParOf" srcId="{45F890DF-C804-4BEF-81E0-2321C2176DA5}" destId="{960D3690-2649-452A-BF0E-E2FCCBB06FC3}" srcOrd="0" destOrd="0" presId="urn:microsoft.com/office/officeart/2005/8/layout/cycle2"/>
    <dgm:cxn modelId="{CB8687A9-1082-4CFB-AE35-49001366F918}" type="presParOf" srcId="{3FD5C873-8679-4B54-8F6F-6DA11CD6D499}" destId="{48E9C317-A807-4247-A14C-F26756B1C119}" srcOrd="6" destOrd="0" presId="urn:microsoft.com/office/officeart/2005/8/layout/cycle2"/>
    <dgm:cxn modelId="{AE93F927-1C92-4688-B3D0-40791399DFAC}" type="presParOf" srcId="{3FD5C873-8679-4B54-8F6F-6DA11CD6D499}" destId="{B631D11D-F90D-4678-B823-F95E6F8B67BC}" srcOrd="7" destOrd="0" presId="urn:microsoft.com/office/officeart/2005/8/layout/cycle2"/>
    <dgm:cxn modelId="{E98F0E62-3B5B-46BB-B27C-59C3730EC49B}" type="presParOf" srcId="{B631D11D-F90D-4678-B823-F95E6F8B67BC}" destId="{F78FA2C8-FFE0-4435-9052-D40EF56BF426}" srcOrd="0" destOrd="0" presId="urn:microsoft.com/office/officeart/2005/8/layout/cycle2"/>
    <dgm:cxn modelId="{403D6269-BEC2-4544-811F-003E0F593677}" type="presParOf" srcId="{3FD5C873-8679-4B54-8F6F-6DA11CD6D499}" destId="{03CBAB60-F9EA-4318-91B7-69011731CB85}" srcOrd="8" destOrd="0" presId="urn:microsoft.com/office/officeart/2005/8/layout/cycle2"/>
    <dgm:cxn modelId="{81C5CFF6-A689-414A-BDCD-F2D356F870C5}" type="presParOf" srcId="{3FD5C873-8679-4B54-8F6F-6DA11CD6D499}" destId="{397D226B-6239-4546-91D9-04793B49FC7C}" srcOrd="9" destOrd="0" presId="urn:microsoft.com/office/officeart/2005/8/layout/cycle2"/>
    <dgm:cxn modelId="{8AE87390-7E34-4FB7-BEB7-99D8E7B18EEF}" type="presParOf" srcId="{397D226B-6239-4546-91D9-04793B49FC7C}" destId="{E1351281-D619-4E7E-AC09-7EE3806B345F}" srcOrd="0" destOrd="0" presId="urn:microsoft.com/office/officeart/2005/8/layout/cycle2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6F3995-ED9F-451C-B501-9FB9A62C190C}">
      <dsp:nvSpPr>
        <dsp:cNvPr id="0" name=""/>
        <dsp:cNvSpPr/>
      </dsp:nvSpPr>
      <dsp:spPr>
        <a:xfrm>
          <a:off x="7170174" y="3315281"/>
          <a:ext cx="211397" cy="1191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1430"/>
              </a:lnTo>
              <a:lnTo>
                <a:pt x="211397" y="119143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2023FE-010C-4940-84C4-84A99C2CEDF0}">
      <dsp:nvSpPr>
        <dsp:cNvPr id="0" name=""/>
        <dsp:cNvSpPr/>
      </dsp:nvSpPr>
      <dsp:spPr>
        <a:xfrm>
          <a:off x="4847941" y="1395757"/>
          <a:ext cx="3454671" cy="1122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5164"/>
              </a:lnTo>
              <a:lnTo>
                <a:pt x="3454671" y="825164"/>
              </a:lnTo>
              <a:lnTo>
                <a:pt x="3454671" y="11224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369C27-3068-42D0-8111-E67E03D76301}">
      <dsp:nvSpPr>
        <dsp:cNvPr id="0" name=""/>
        <dsp:cNvSpPr/>
      </dsp:nvSpPr>
      <dsp:spPr>
        <a:xfrm>
          <a:off x="4784498" y="1395757"/>
          <a:ext cx="91440" cy="1544121"/>
        </a:xfrm>
        <a:custGeom>
          <a:avLst/>
          <a:gdLst/>
          <a:ahLst/>
          <a:cxnLst/>
          <a:rect l="0" t="0" r="0" b="0"/>
          <a:pathLst>
            <a:path>
              <a:moveTo>
                <a:pt x="63442" y="0"/>
              </a:moveTo>
              <a:lnTo>
                <a:pt x="63442" y="1246856"/>
              </a:lnTo>
              <a:lnTo>
                <a:pt x="45720" y="1246856"/>
              </a:lnTo>
              <a:lnTo>
                <a:pt x="45720" y="154412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FEAAB9-AE2C-425F-88FA-6BB06F13352A}">
      <dsp:nvSpPr>
        <dsp:cNvPr id="0" name=""/>
        <dsp:cNvSpPr/>
      </dsp:nvSpPr>
      <dsp:spPr>
        <a:xfrm>
          <a:off x="412409" y="3209215"/>
          <a:ext cx="329199" cy="12865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6590"/>
              </a:lnTo>
              <a:lnTo>
                <a:pt x="329199" y="128659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BE07B9-CC47-4089-B4AB-AA6C4ED9FC31}">
      <dsp:nvSpPr>
        <dsp:cNvPr id="0" name=""/>
        <dsp:cNvSpPr/>
      </dsp:nvSpPr>
      <dsp:spPr>
        <a:xfrm>
          <a:off x="1544846" y="1395757"/>
          <a:ext cx="3303094" cy="980577"/>
        </a:xfrm>
        <a:custGeom>
          <a:avLst/>
          <a:gdLst/>
          <a:ahLst/>
          <a:cxnLst/>
          <a:rect l="0" t="0" r="0" b="0"/>
          <a:pathLst>
            <a:path>
              <a:moveTo>
                <a:pt x="3303094" y="0"/>
              </a:moveTo>
              <a:lnTo>
                <a:pt x="3303094" y="683312"/>
              </a:lnTo>
              <a:lnTo>
                <a:pt x="0" y="683312"/>
              </a:lnTo>
              <a:lnTo>
                <a:pt x="0" y="9805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950F58-5121-42DA-8BE5-31ED40F5AAC7}">
      <dsp:nvSpPr>
        <dsp:cNvPr id="0" name=""/>
        <dsp:cNvSpPr/>
      </dsp:nvSpPr>
      <dsp:spPr>
        <a:xfrm>
          <a:off x="1257929" y="369457"/>
          <a:ext cx="7180023" cy="1026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Бабушка и дедушка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(Зоя Ёнчивна и Анатолий Николаевич)</a:t>
          </a:r>
          <a:endParaRPr lang="ru-RU" sz="3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7929" y="369457"/>
        <a:ext cx="7180023" cy="1026300"/>
      </dsp:txXfrm>
    </dsp:sp>
    <dsp:sp modelId="{FDF410C3-AB96-47E3-9DCA-D5B689FF25DA}">
      <dsp:nvSpPr>
        <dsp:cNvPr id="0" name=""/>
        <dsp:cNvSpPr/>
      </dsp:nvSpPr>
      <dsp:spPr>
        <a:xfrm>
          <a:off x="129299" y="2376335"/>
          <a:ext cx="2831094" cy="8328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Мама Елена Анатольевна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9299" y="2376335"/>
        <a:ext cx="2831094" cy="832879"/>
      </dsp:txXfrm>
    </dsp:sp>
    <dsp:sp modelId="{09CD9938-FBA5-4797-B1CC-FD963B2492A2}">
      <dsp:nvSpPr>
        <dsp:cNvPr id="0" name=""/>
        <dsp:cNvSpPr/>
      </dsp:nvSpPr>
      <dsp:spPr>
        <a:xfrm>
          <a:off x="741608" y="4164525"/>
          <a:ext cx="2831094" cy="6625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Дочка Виктория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41608" y="4164525"/>
        <a:ext cx="2831094" cy="662561"/>
      </dsp:txXfrm>
    </dsp:sp>
    <dsp:sp modelId="{4A098B12-13D5-418A-AE6A-5F7F36D64651}">
      <dsp:nvSpPr>
        <dsp:cNvPr id="0" name=""/>
        <dsp:cNvSpPr/>
      </dsp:nvSpPr>
      <dsp:spPr>
        <a:xfrm>
          <a:off x="3414671" y="2939878"/>
          <a:ext cx="2831094" cy="6719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Тётя  Оксана  Анатольевна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14671" y="2939878"/>
        <a:ext cx="2831094" cy="671917"/>
      </dsp:txXfrm>
    </dsp:sp>
    <dsp:sp modelId="{2BB569C9-75CA-4C2D-B9F2-8AB9E13F25F4}">
      <dsp:nvSpPr>
        <dsp:cNvPr id="0" name=""/>
        <dsp:cNvSpPr/>
      </dsp:nvSpPr>
      <dsp:spPr>
        <a:xfrm>
          <a:off x="6887065" y="2518187"/>
          <a:ext cx="2831094" cy="7970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Тётя Татьяна Анатольевна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87065" y="2518187"/>
        <a:ext cx="2831094" cy="797094"/>
      </dsp:txXfrm>
    </dsp:sp>
    <dsp:sp modelId="{ED5FEF7C-D00A-486D-9143-9E293F031D1C}">
      <dsp:nvSpPr>
        <dsp:cNvPr id="0" name=""/>
        <dsp:cNvSpPr/>
      </dsp:nvSpPr>
      <dsp:spPr>
        <a:xfrm>
          <a:off x="7381572" y="4195950"/>
          <a:ext cx="2831094" cy="6215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Сын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Дамир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381572" y="4195950"/>
        <a:ext cx="2831094" cy="6215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2248EC-BB63-4993-8C04-8DD94881B840}">
      <dsp:nvSpPr>
        <dsp:cNvPr id="0" name=""/>
        <dsp:cNvSpPr/>
      </dsp:nvSpPr>
      <dsp:spPr>
        <a:xfrm>
          <a:off x="3193099" y="1963124"/>
          <a:ext cx="1492418" cy="14924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Мои дедушки и бабушки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11659" y="2181684"/>
        <a:ext cx="1055298" cy="1055298"/>
      </dsp:txXfrm>
    </dsp:sp>
    <dsp:sp modelId="{1168C6F5-BC57-4437-9DB9-9B7F3EFA6F6C}">
      <dsp:nvSpPr>
        <dsp:cNvPr id="0" name=""/>
        <dsp:cNvSpPr/>
      </dsp:nvSpPr>
      <dsp:spPr>
        <a:xfrm rot="16200000">
          <a:off x="3713816" y="1720583"/>
          <a:ext cx="450984" cy="34096"/>
        </a:xfrm>
        <a:custGeom>
          <a:avLst/>
          <a:gdLst/>
          <a:ahLst/>
          <a:cxnLst/>
          <a:rect l="0" t="0" r="0" b="0"/>
          <a:pathLst>
            <a:path>
              <a:moveTo>
                <a:pt x="0" y="17048"/>
              </a:moveTo>
              <a:lnTo>
                <a:pt x="450984" y="170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28034" y="1726357"/>
        <a:ext cx="22549" cy="22549"/>
      </dsp:txXfrm>
    </dsp:sp>
    <dsp:sp modelId="{194513D5-A950-4421-8406-85B2A288BBBF}">
      <dsp:nvSpPr>
        <dsp:cNvPr id="0" name=""/>
        <dsp:cNvSpPr/>
      </dsp:nvSpPr>
      <dsp:spPr>
        <a:xfrm>
          <a:off x="3193099" y="19720"/>
          <a:ext cx="1492418" cy="14924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Бабушка Зоя</a:t>
          </a:r>
          <a:endParaRPr lang="ru-RU" sz="2200" kern="1200" dirty="0"/>
        </a:p>
      </dsp:txBody>
      <dsp:txXfrm>
        <a:off x="3411659" y="238280"/>
        <a:ext cx="1055298" cy="1055298"/>
      </dsp:txXfrm>
    </dsp:sp>
    <dsp:sp modelId="{A481C0CA-E1EF-4BB6-BA91-4E5180191CF5}">
      <dsp:nvSpPr>
        <dsp:cNvPr id="0" name=""/>
        <dsp:cNvSpPr/>
      </dsp:nvSpPr>
      <dsp:spPr>
        <a:xfrm rot="19800000">
          <a:off x="4555334" y="2206434"/>
          <a:ext cx="450984" cy="34096"/>
        </a:xfrm>
        <a:custGeom>
          <a:avLst/>
          <a:gdLst/>
          <a:ahLst/>
          <a:cxnLst/>
          <a:rect l="0" t="0" r="0" b="0"/>
          <a:pathLst>
            <a:path>
              <a:moveTo>
                <a:pt x="0" y="17048"/>
              </a:moveTo>
              <a:lnTo>
                <a:pt x="450984" y="170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69552" y="2212208"/>
        <a:ext cx="22549" cy="22549"/>
      </dsp:txXfrm>
    </dsp:sp>
    <dsp:sp modelId="{F4BC5C1E-6618-41C4-B711-A8672594EAF1}">
      <dsp:nvSpPr>
        <dsp:cNvPr id="0" name=""/>
        <dsp:cNvSpPr/>
      </dsp:nvSpPr>
      <dsp:spPr>
        <a:xfrm>
          <a:off x="4876136" y="991422"/>
          <a:ext cx="1492418" cy="14924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Дедушка Толя</a:t>
          </a:r>
          <a:endParaRPr lang="ru-RU" sz="2200" kern="1200" dirty="0"/>
        </a:p>
      </dsp:txBody>
      <dsp:txXfrm>
        <a:off x="5094696" y="1209982"/>
        <a:ext cx="1055298" cy="1055298"/>
      </dsp:txXfrm>
    </dsp:sp>
    <dsp:sp modelId="{1ED8FAF6-ECCF-4707-AF77-1FC05CF01132}">
      <dsp:nvSpPr>
        <dsp:cNvPr id="0" name=""/>
        <dsp:cNvSpPr/>
      </dsp:nvSpPr>
      <dsp:spPr>
        <a:xfrm rot="1800000">
          <a:off x="4555334" y="3178135"/>
          <a:ext cx="450984" cy="34096"/>
        </a:xfrm>
        <a:custGeom>
          <a:avLst/>
          <a:gdLst/>
          <a:ahLst/>
          <a:cxnLst/>
          <a:rect l="0" t="0" r="0" b="0"/>
          <a:pathLst>
            <a:path>
              <a:moveTo>
                <a:pt x="0" y="17048"/>
              </a:moveTo>
              <a:lnTo>
                <a:pt x="450984" y="170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69552" y="3183909"/>
        <a:ext cx="22549" cy="22549"/>
      </dsp:txXfrm>
    </dsp:sp>
    <dsp:sp modelId="{514CCAE4-9FBA-4325-9272-A6B2BC91F37C}">
      <dsp:nvSpPr>
        <dsp:cNvPr id="0" name=""/>
        <dsp:cNvSpPr/>
      </dsp:nvSpPr>
      <dsp:spPr>
        <a:xfrm>
          <a:off x="4876136" y="2934825"/>
          <a:ext cx="1492418" cy="14924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Дедушка Вова</a:t>
          </a:r>
          <a:endParaRPr lang="ru-RU" sz="2200" kern="1200" dirty="0"/>
        </a:p>
      </dsp:txBody>
      <dsp:txXfrm>
        <a:off x="5094696" y="3153385"/>
        <a:ext cx="1055298" cy="1055298"/>
      </dsp:txXfrm>
    </dsp:sp>
    <dsp:sp modelId="{2E3A7ADC-5E60-4AEE-BF7A-31CF7A9C85C0}">
      <dsp:nvSpPr>
        <dsp:cNvPr id="0" name=""/>
        <dsp:cNvSpPr/>
      </dsp:nvSpPr>
      <dsp:spPr>
        <a:xfrm rot="5400000">
          <a:off x="3713816" y="3663986"/>
          <a:ext cx="450984" cy="34096"/>
        </a:xfrm>
        <a:custGeom>
          <a:avLst/>
          <a:gdLst/>
          <a:ahLst/>
          <a:cxnLst/>
          <a:rect l="0" t="0" r="0" b="0"/>
          <a:pathLst>
            <a:path>
              <a:moveTo>
                <a:pt x="0" y="17048"/>
              </a:moveTo>
              <a:lnTo>
                <a:pt x="450984" y="170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28034" y="3669760"/>
        <a:ext cx="22549" cy="22549"/>
      </dsp:txXfrm>
    </dsp:sp>
    <dsp:sp modelId="{E5029C43-2B75-4CAF-8D05-5BDDEB78684A}">
      <dsp:nvSpPr>
        <dsp:cNvPr id="0" name=""/>
        <dsp:cNvSpPr/>
      </dsp:nvSpPr>
      <dsp:spPr>
        <a:xfrm>
          <a:off x="3193099" y="3906527"/>
          <a:ext cx="1492418" cy="14924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Бабушка Настя</a:t>
          </a:r>
          <a:endParaRPr lang="ru-RU" sz="2200" kern="1200"/>
        </a:p>
      </dsp:txBody>
      <dsp:txXfrm>
        <a:off x="3411659" y="4125087"/>
        <a:ext cx="1055298" cy="1055298"/>
      </dsp:txXfrm>
    </dsp:sp>
    <dsp:sp modelId="{60542815-1E98-4507-86CF-D8680682724B}">
      <dsp:nvSpPr>
        <dsp:cNvPr id="0" name=""/>
        <dsp:cNvSpPr/>
      </dsp:nvSpPr>
      <dsp:spPr>
        <a:xfrm rot="9000000">
          <a:off x="2872298" y="3178135"/>
          <a:ext cx="450984" cy="34096"/>
        </a:xfrm>
        <a:custGeom>
          <a:avLst/>
          <a:gdLst/>
          <a:ahLst/>
          <a:cxnLst/>
          <a:rect l="0" t="0" r="0" b="0"/>
          <a:pathLst>
            <a:path>
              <a:moveTo>
                <a:pt x="0" y="17048"/>
              </a:moveTo>
              <a:lnTo>
                <a:pt x="450984" y="170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86516" y="3183909"/>
        <a:ext cx="22549" cy="22549"/>
      </dsp:txXfrm>
    </dsp:sp>
    <dsp:sp modelId="{55770FF7-CAAA-4364-9EF6-F5BFF63DDB7D}">
      <dsp:nvSpPr>
        <dsp:cNvPr id="0" name=""/>
        <dsp:cNvSpPr/>
      </dsp:nvSpPr>
      <dsp:spPr>
        <a:xfrm>
          <a:off x="1510063" y="2934825"/>
          <a:ext cx="1492418" cy="14924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Бабушка Груня</a:t>
          </a:r>
          <a:endParaRPr lang="ru-RU" sz="2200" kern="1200"/>
        </a:p>
      </dsp:txBody>
      <dsp:txXfrm>
        <a:off x="1728623" y="3153385"/>
        <a:ext cx="1055298" cy="1055298"/>
      </dsp:txXfrm>
    </dsp:sp>
    <dsp:sp modelId="{A19868F6-E453-458F-AEE5-5E6DC39AAF20}">
      <dsp:nvSpPr>
        <dsp:cNvPr id="0" name=""/>
        <dsp:cNvSpPr/>
      </dsp:nvSpPr>
      <dsp:spPr>
        <a:xfrm rot="12600000">
          <a:off x="2872298" y="2206434"/>
          <a:ext cx="450984" cy="34096"/>
        </a:xfrm>
        <a:custGeom>
          <a:avLst/>
          <a:gdLst/>
          <a:ahLst/>
          <a:cxnLst/>
          <a:rect l="0" t="0" r="0" b="0"/>
          <a:pathLst>
            <a:path>
              <a:moveTo>
                <a:pt x="0" y="17048"/>
              </a:moveTo>
              <a:lnTo>
                <a:pt x="450984" y="170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86516" y="2212208"/>
        <a:ext cx="22549" cy="22549"/>
      </dsp:txXfrm>
    </dsp:sp>
    <dsp:sp modelId="{EBBB51F9-C413-48EA-80A7-21C22FC1AB98}">
      <dsp:nvSpPr>
        <dsp:cNvPr id="0" name=""/>
        <dsp:cNvSpPr/>
      </dsp:nvSpPr>
      <dsp:spPr>
        <a:xfrm>
          <a:off x="1510063" y="991422"/>
          <a:ext cx="1492418" cy="14924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Дедушка Саша</a:t>
          </a:r>
          <a:endParaRPr lang="ru-RU" sz="2200" kern="1200" dirty="0"/>
        </a:p>
      </dsp:txBody>
      <dsp:txXfrm>
        <a:off x="1728623" y="1209982"/>
        <a:ext cx="1055298" cy="1055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6005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5158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4946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8277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096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95079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63405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08787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962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037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0739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1485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4074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5602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0904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776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405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1E4D558-0C04-4A0C-BAAD-D12E87E1D3B3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72D461-B38D-4524-AAE9-B895DF7AB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51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osloviz.ru/category%20/semya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microsoft.com/office/2007/relationships/diagramDrawing" Target="../diagrams/drawing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55127" y="1797240"/>
            <a:ext cx="5231631" cy="1663639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Моя семья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80919" y="3971633"/>
            <a:ext cx="3530348" cy="1320802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ченица 4 б класса 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Обухова Виктория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Айваседо М.Г.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64509" y="556488"/>
            <a:ext cx="73890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казенное образовательное учреждение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«Школа-интернат среднего общего образования»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с. Самбург Пуровского района</a:t>
            </a:r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702" t="33607" r="25611" b="42456"/>
          <a:stretch/>
        </p:blipFill>
        <p:spPr>
          <a:xfrm>
            <a:off x="2402695" y="2145990"/>
            <a:ext cx="2224724" cy="31296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437" y="5883564"/>
            <a:ext cx="101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22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742" y="927541"/>
            <a:ext cx="6565708" cy="1303867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</a:t>
            </a:r>
            <a:b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 семье.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51345" y="2556932"/>
            <a:ext cx="9945252" cy="3318936"/>
          </a:xfrm>
        </p:spPr>
        <p:txBody>
          <a:bodyPr>
            <a:normAutofit fontScale="70000" lnSpcReduction="20000"/>
          </a:bodyPr>
          <a:lstStyle/>
          <a:p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Не нужен клад, когда в семье лад.</a:t>
            </a:r>
          </a:p>
          <a:p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Дом вести – не бородой трясти.</a:t>
            </a:r>
          </a:p>
          <a:p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Каково на дому – таково и самому.</a:t>
            </a:r>
          </a:p>
          <a:p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Когда семья вместе, так и сердце на месте.</a:t>
            </a:r>
          </a:p>
          <a:p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В родной семье и каша гуще.</a:t>
            </a:r>
          </a:p>
          <a:p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Согласную семью и горе не берёт.</a:t>
            </a:r>
            <a:endParaRPr lang="ru-RU" sz="41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53" t="25272" r="17413" b="6458"/>
          <a:stretch/>
        </p:blipFill>
        <p:spPr>
          <a:xfrm>
            <a:off x="8649875" y="679252"/>
            <a:ext cx="2246722" cy="1742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66564" y="2692398"/>
            <a:ext cx="2034087" cy="271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7815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Используемые источники.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Пословицы о семье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//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posloviz.ru/category 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semya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«Вместе с семьёй» Т.Н.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Доронова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Т.И.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Гризик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., М.,2005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Практическая энциклопедия семейного воспитания. Е. Рылеева. – М.:АКАЛИС, 1998.</a:t>
            </a:r>
          </a:p>
          <a:p>
            <a:pPr marL="457200" indent="-45720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2008 год был объявлен Годом Семьи.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 мая – Международный день семьи.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Семья – источник радости и счастья,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Семья – оплот и сила государства.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Любовь в семье – основа мирозданья.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Так пусть хранит все наши семьи Бог!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словарей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8398" y="2466027"/>
            <a:ext cx="4718304" cy="5762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Ожегова С. 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243262"/>
            <a:ext cx="5099304" cy="2632605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живущих вместе близких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родственников;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Объединение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людей, сплочённых общими интересами.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1044" y="2456403"/>
            <a:ext cx="4718304" cy="5762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Ушаков Д. 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– группа людей, состоящая из родителей, детей, внуков и ближних родственников, живущих вместе.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14150"/>
            <a:ext cx="9601196" cy="64144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Моя семья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97549588"/>
              </p:ext>
            </p:extLst>
          </p:nvPr>
        </p:nvGraphicFramePr>
        <p:xfrm>
          <a:off x="1295400" y="1255595"/>
          <a:ext cx="9895764" cy="4619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8034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969818" y="1136073"/>
          <a:ext cx="10400146" cy="5002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79782" y="600364"/>
            <a:ext cx="74999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Семейное древо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466" y="982132"/>
            <a:ext cx="6420132" cy="1303867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традиции.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0239" y="2556932"/>
            <a:ext cx="6256358" cy="33189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Отмечать праздники всей семьёй.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Готовить к праздничному столу вручную пельмени.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на рыбалку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 вечером с бабушкой.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4089" y="1086513"/>
            <a:ext cx="3322377" cy="4429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34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819" y="725013"/>
            <a:ext cx="10112992" cy="58259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Мы любим всей семьёй смотреть мультфильмы.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мульфильмы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мы любим смотреть больше всего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4122267643"/>
              </p:ext>
            </p:extLst>
          </p:nvPr>
        </p:nvGraphicFramePr>
        <p:xfrm>
          <a:off x="1952596" y="1071547"/>
          <a:ext cx="8229600" cy="5054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C:\Users\User\Desktop\Camera\718-91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247" y="4134835"/>
            <a:ext cx="1526986" cy="1943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Camera\868-78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1051" y="3934144"/>
            <a:ext cx="2078477" cy="200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003689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55782" y="701193"/>
          <a:ext cx="787861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0465" y="1230194"/>
            <a:ext cx="3217744" cy="4290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95149" y="719666"/>
          <a:ext cx="1041453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398744" y="2800951"/>
            <a:ext cx="30359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Для меня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семья – это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361</TotalTime>
  <Words>315</Words>
  <Application>Microsoft Office PowerPoint</Application>
  <PresentationFormat>Произвольный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Натуральные материалы</vt:lpstr>
      <vt:lpstr>Моя семья </vt:lpstr>
      <vt:lpstr>2008 год был объявлен Годом Семьи. 15 мая – Международный день семьи.</vt:lpstr>
      <vt:lpstr>Из словарей</vt:lpstr>
      <vt:lpstr>Моя семья</vt:lpstr>
      <vt:lpstr>Слайд 5</vt:lpstr>
      <vt:lpstr>Семейные традиции.</vt:lpstr>
      <vt:lpstr>Мы любим всей семьёй смотреть мультфильмы. Какие мульфильмы мы любим смотреть больше всего.</vt:lpstr>
      <vt:lpstr>Слайд 8</vt:lpstr>
      <vt:lpstr>Слайд 9</vt:lpstr>
      <vt:lpstr>Пословицы и поговорки  о семье.</vt:lpstr>
      <vt:lpstr>Используемые источники.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вокруг нас </dc:title>
  <dc:creator>Ученик</dc:creator>
  <cp:lastModifiedBy>USER</cp:lastModifiedBy>
  <cp:revision>37</cp:revision>
  <dcterms:created xsi:type="dcterms:W3CDTF">2016-10-22T04:59:48Z</dcterms:created>
  <dcterms:modified xsi:type="dcterms:W3CDTF">2017-03-09T07:46:33Z</dcterms:modified>
</cp:coreProperties>
</file>