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Документы Кирилла\Работы из теха\музыкальные инструменты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19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931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окументы Кирилла\Работы из теха\музыкальные инструменты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45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825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окументы Кирилла\Работы из теха\музыкальные инструменты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197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окументы Кирилла\Работы из теха\музыкальные инструменты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3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1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окументы Кирилла\Работы из теха\музыкальные инструменты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" y="22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86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окументы Кирилла\Работы из теха\музыкальные инструменты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54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Документы Кирилла\Работы из теха\музыкальные инструменты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260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окументы Кирилла\Работы из теха\музыкальные инструменты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7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73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Документы Кирилла\Работы из теха\музыкальные инструменты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3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51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Кирилл</cp:lastModifiedBy>
  <cp:revision>2</cp:revision>
  <dcterms:created xsi:type="dcterms:W3CDTF">2017-05-31T08:46:56Z</dcterms:created>
  <dcterms:modified xsi:type="dcterms:W3CDTF">2017-05-31T08:59:03Z</dcterms:modified>
</cp:coreProperties>
</file>