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038AE72-54ED-4AAA-9454-B64BAE475A98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C3438E-7362-4EA6-9980-927AF0E9B05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AE72-54ED-4AAA-9454-B64BAE475A98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3438E-7362-4EA6-9980-927AF0E9B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AE72-54ED-4AAA-9454-B64BAE475A98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CC3438E-7362-4EA6-9980-927AF0E9B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AE72-54ED-4AAA-9454-B64BAE475A98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3438E-7362-4EA6-9980-927AF0E9B05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038AE72-54ED-4AAA-9454-B64BAE475A98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CC3438E-7362-4EA6-9980-927AF0E9B05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AE72-54ED-4AAA-9454-B64BAE475A98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3438E-7362-4EA6-9980-927AF0E9B05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AE72-54ED-4AAA-9454-B64BAE475A98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3438E-7362-4EA6-9980-927AF0E9B05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AE72-54ED-4AAA-9454-B64BAE475A98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3438E-7362-4EA6-9980-927AF0E9B05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AE72-54ED-4AAA-9454-B64BAE475A98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3438E-7362-4EA6-9980-927AF0E9B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AE72-54ED-4AAA-9454-B64BAE475A98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C3438E-7362-4EA6-9980-927AF0E9B05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AE72-54ED-4AAA-9454-B64BAE475A98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3438E-7362-4EA6-9980-927AF0E9B05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8038AE72-54ED-4AAA-9454-B64BAE475A98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1CC3438E-7362-4EA6-9980-927AF0E9B0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92280" y="692696"/>
            <a:ext cx="1899320" cy="59046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4400376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«выращивание кресс-салата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Белозуб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сергеевна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сош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№2 с УИОП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г.Фрязино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494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Николай\Downloads\Проект «Выращивание кресс-салата»\Слайд2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3774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Николай\Downloads\Проект «Выращивание кресс-салата»\Слайд3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4" cy="66247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625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Николай\Downloads\Проект «Выращивание кресс-салата»\Слайд4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784975" cy="6741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4128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Николай\Downloads\Проект «Выращивание кресс-салата»\Слайд5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5527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153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Студент\Мои документы\Downloads\Проект «Выращивание кресс-салата»\Слайд6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0"/>
            <a:ext cx="8802860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745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Студент\Мои документы\Downloads\Проект «Выращивание кресс-салата»\Слайд7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0"/>
            <a:ext cx="8964487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7341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Николай\Downloads\Проект «Выращивание кресс-салата»\Слайд8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856983" cy="6741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3443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ctr">
              <a:buNone/>
            </a:pPr>
            <a:endParaRPr lang="ru-RU" sz="4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marL="45720" indent="0" algn="ctr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внимание!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4242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10</TotalTime>
  <Words>10</Words>
  <Application>Microsoft Office PowerPoint</Application>
  <PresentationFormat>Экран (4:3)</PresentationFormat>
  <Paragraphs>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Сетка</vt:lpstr>
      <vt:lpstr>Проект «выращивание кресс-салата» Белозуб елена сергеевна МОУ сош №2 с УИОП г.Фрязино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«выращивание кресс-салата»</dc:title>
  <dc:creator>User</dc:creator>
  <cp:lastModifiedBy>User</cp:lastModifiedBy>
  <cp:revision>2</cp:revision>
  <dcterms:created xsi:type="dcterms:W3CDTF">2017-03-12T16:22:16Z</dcterms:created>
  <dcterms:modified xsi:type="dcterms:W3CDTF">2017-06-05T08:32:26Z</dcterms:modified>
</cp:coreProperties>
</file>