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6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8"/>
            <a:ext cx="8305800" cy="714380"/>
          </a:xfrm>
        </p:spPr>
        <p:txBody>
          <a:bodyPr/>
          <a:lstStyle/>
          <a:p>
            <a:r>
              <a:rPr lang="ru-RU" sz="1600" dirty="0" smtClean="0"/>
              <a:t>Составила учитель – логопед  </a:t>
            </a:r>
            <a:r>
              <a:rPr lang="ru-RU" sz="1600" dirty="0" err="1" smtClean="0"/>
              <a:t>Валуева</a:t>
            </a:r>
            <a:r>
              <a:rPr lang="ru-RU" sz="1600" dirty="0" smtClean="0"/>
              <a:t> Т.В.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ЖИВОТНЫЕ ЖАРКИХ СТРАН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rett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571612"/>
            <a:ext cx="6072230" cy="40886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ЛЕОПАРД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jjv2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929354" cy="40082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ЗЕБРЫ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lei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6215106" cy="37026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ТИГР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мья лвов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643050"/>
            <a:ext cx="5715040" cy="39458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ЛЬВЫ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Marsh_Crocodiles_basking_in_the_su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5286412" cy="38681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КРОКОДИЛЫ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920" y="1357299"/>
            <a:ext cx="6837600" cy="39290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ОБЕЗЬЯНЫ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anda-uri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14488"/>
            <a:ext cx="6247600" cy="36433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ПАНДА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КТО  ЧЕМ  ПИТАЕТСЯ?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285992"/>
            <a:ext cx="3000396" cy="2681205"/>
          </a:xfrm>
        </p:spPr>
      </p:pic>
      <p:pic>
        <p:nvPicPr>
          <p:cNvPr id="7" name="Содержимое 6" descr="banan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2285992"/>
            <a:ext cx="3382698" cy="250033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f8356d2e1dc.jp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626" y="1142984"/>
            <a:ext cx="6870080" cy="47863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719" cy="61890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909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Назовите, каких животных увидели?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052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Какие еще животные живут в жарких странах?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719" cy="61890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5" name="Содержимое 4" descr="lemurs_84593500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85926"/>
            <a:ext cx="4059238" cy="3786214"/>
          </a:xfrm>
        </p:spPr>
      </p:pic>
      <p:pic>
        <p:nvPicPr>
          <p:cNvPr id="6" name="Содержимое 5" descr="NN1-Panth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71678"/>
            <a:ext cx="4059238" cy="328614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fricawildlifehqwallpap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24000"/>
            <a:ext cx="6242873" cy="3905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СЛОНЫ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pThumb_generated_thumbnailjpg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428736"/>
            <a:ext cx="6030603" cy="4286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НОСОРОГИ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f7086_83d43945_orig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357298"/>
            <a:ext cx="6301236" cy="41434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ЧЕРЕПАХИ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142985"/>
            <a:ext cx="6138653" cy="44291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БЕГЕМОТЫ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149</TotalTime>
  <Words>39</Words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ЖИВОТНЫЕ ЖАРКИХ СТРАН</vt:lpstr>
      <vt:lpstr>Слайд 2</vt:lpstr>
      <vt:lpstr>Назовите, каких животных увидели? </vt:lpstr>
      <vt:lpstr>Какие еще животные живут в жарких странах? </vt:lpstr>
      <vt:lpstr>Слайд 5</vt:lpstr>
      <vt:lpstr>СЛОНЫ </vt:lpstr>
      <vt:lpstr>НОСОРОГИ</vt:lpstr>
      <vt:lpstr>ЧЕРЕПАХИ</vt:lpstr>
      <vt:lpstr>БЕГЕМОТЫ</vt:lpstr>
      <vt:lpstr>ЛЕОПАРД</vt:lpstr>
      <vt:lpstr>ЗЕБРЫ</vt:lpstr>
      <vt:lpstr>ТИГР</vt:lpstr>
      <vt:lpstr>ЛЬВЫ</vt:lpstr>
      <vt:lpstr>КРОКОДИЛЫ</vt:lpstr>
      <vt:lpstr>ОБЕЗЬЯНЫ</vt:lpstr>
      <vt:lpstr>ПАНДА</vt:lpstr>
      <vt:lpstr>КТО  ЧЕМ  ПИТАЕТСЯ?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ЖАРКИХ СТРАН</dc:title>
  <cp:lastModifiedBy>FuckYouBill</cp:lastModifiedBy>
  <cp:revision>43</cp:revision>
  <dcterms:modified xsi:type="dcterms:W3CDTF">2017-06-05T09:07:20Z</dcterms:modified>
</cp:coreProperties>
</file>