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DCB62A2-87A9-4E84-AB04-6303A9F5FC2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BB2749-8247-4309-A691-08355A7D0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B%D0%BC%D0%BA%D0%BE%D0%B2%D1%81%D0%BA%D0%B0%D1%8F_%D0%B8%D0%B3%D1%80%D1%83%D1%88%D0%BA%D0%B0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s://ru.wikipedia.org/wiki/%D0%A4%D0%B8%D0%BB%D0%B8%D0%BC%D0%BE%D0%BD%D0%BE%D0%B2%D1%81%D0%BA%D0%B0%D1%8F_%D0%B8%D0%B3%D1%80%D1%83%D1%88%D0%BA%D0%B0" TargetMode="External"/><Relationship Id="rId4" Type="http://schemas.openxmlformats.org/officeDocument/2006/relationships/hyperlink" Target="https://ru.wikipedia.org/wiki/%D0%9A%D0%B0%D1%80%D0%B3%D0%BE%D0%BF%D0%BE%D0%BB%D1%8C%D1%81%D0%BA%D0%B0%D1%8F_%D0%B8%D0%B3%D1%80%D1%83%D1%88%D0%BA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rmAutofit/>
          </a:bodyPr>
          <a:lstStyle/>
          <a:p>
            <a:r>
              <a:rPr lang="ru-RU" dirty="0" smtClean="0"/>
              <a:t>ЧТО ТАКОЕ </a:t>
            </a:r>
            <a:br>
              <a:rPr lang="ru-RU" dirty="0" smtClean="0"/>
            </a:br>
            <a:r>
              <a:rPr lang="ru-RU" dirty="0" smtClean="0"/>
              <a:t>«РУССКИЕ НАРОДНЫЕ ПРОМЫСЛЫ»?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Соколова О.В.</a:t>
            </a:r>
          </a:p>
          <a:p>
            <a:r>
              <a:rPr lang="ru-RU" dirty="0" smtClean="0"/>
              <a:t>ГБОУ ВЛГ №1389</a:t>
            </a:r>
            <a:endParaRPr lang="ru-RU" dirty="0"/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shdpi.ru/images/easyblog_images/42/Image00006_20160205-154923_1.jpg"/>
          <p:cNvPicPr>
            <a:picLocks noGrp="1"/>
          </p:cNvPicPr>
          <p:nvPr>
            <p:ph idx="1"/>
          </p:nvPr>
        </p:nvPicPr>
        <p:blipFill>
          <a:blip r:embed="rId2" cstate="print"/>
          <a:srcRect l="11972" t="5185" r="20405" b="3865"/>
          <a:stretch>
            <a:fillRect/>
          </a:stretch>
        </p:blipFill>
        <p:spPr bwMode="auto">
          <a:xfrm>
            <a:off x="1000100" y="1785926"/>
            <a:ext cx="2061149" cy="415269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>
                <a:hlinkClick r:id="rId3" tooltip="Дымковская игрушка"/>
              </a:rPr>
              <a:t>ИГРУШКИ: Дымковская</a:t>
            </a:r>
            <a:r>
              <a:rPr lang="ru-RU" sz="3100" u="sng" dirty="0" smtClean="0"/>
              <a:t>, </a:t>
            </a:r>
            <a:br>
              <a:rPr lang="ru-RU" sz="3100" u="sng" dirty="0" smtClean="0"/>
            </a:br>
            <a:r>
              <a:rPr lang="ru-RU" sz="3100" u="sng" dirty="0" err="1" smtClean="0">
                <a:hlinkClick r:id="rId4" tooltip="Каргопольская игрушка"/>
              </a:rPr>
              <a:t>Каргопольска</a:t>
            </a:r>
            <a:r>
              <a:rPr lang="ru-RU" sz="3100" u="sng" dirty="0" err="1" smtClean="0"/>
              <a:t>я</a:t>
            </a:r>
            <a:r>
              <a:rPr lang="ru-RU" sz="3100" u="sng" dirty="0" smtClean="0"/>
              <a:t>, </a:t>
            </a:r>
            <a:r>
              <a:rPr lang="ru-RU" sz="3100" u="sng" dirty="0" err="1" smtClean="0">
                <a:hlinkClick r:id="rId5" tooltip="Филимоновская игрушка"/>
              </a:rPr>
              <a:t>Филимоновская</a:t>
            </a:r>
            <a:r>
              <a:rPr lang="ru-RU" sz="3100" u="sng" dirty="0" smtClean="0"/>
              <a:t>. В чем сходство, а в чем различия?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pic>
        <p:nvPicPr>
          <p:cNvPr id="5" name="Рисунок 4" descr="http://ic.pics.livejournal.com/lemur_/1598427/825844/825844_original.jpg"/>
          <p:cNvPicPr/>
          <p:nvPr/>
        </p:nvPicPr>
        <p:blipFill>
          <a:blip r:embed="rId6" cstate="print"/>
          <a:srcRect l="3927" t="2208" r="3613" b="3090"/>
          <a:stretch>
            <a:fillRect/>
          </a:stretch>
        </p:blipFill>
        <p:spPr bwMode="auto">
          <a:xfrm>
            <a:off x="3240365" y="1562100"/>
            <a:ext cx="2663270" cy="3733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lon-bukinist.ru/wp-content/uploads/2012/09/filimonovskaya_igrushka_11.jpg"/>
          <p:cNvPicPr/>
          <p:nvPr/>
        </p:nvPicPr>
        <p:blipFill>
          <a:blip r:embed="rId7" cstate="print"/>
          <a:srcRect l="53846" t="6397" r="12308" b="5724"/>
          <a:stretch>
            <a:fillRect/>
          </a:stretch>
        </p:blipFill>
        <p:spPr bwMode="auto">
          <a:xfrm>
            <a:off x="6357950" y="1714488"/>
            <a:ext cx="2428892" cy="464347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our-classica.ru/assets/catalog/%D0%9F%D0%BE%D0%B4%D0%BC%D0%BE%D1%81%D0%BA%D0%BE%D0%B2%D1%8C%D0%B5/%D0%96%D0%BE%D1%81%D1%82%D0%BE%D0%B2%D0%BE/2016-09-14-05-46-ff1631901fcbad07bca8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1785926"/>
            <a:ext cx="602925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Изделия из </a:t>
            </a:r>
            <a:r>
              <a:rPr lang="ru-RU" dirty="0" smtClean="0">
                <a:solidFill>
                  <a:srgbClr val="FF0000"/>
                </a:solidFill>
              </a:rPr>
              <a:t>металла.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ЖОСТОВО.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вы об этом знаете?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ok-t.ru/studopediaru/baza9/280767957941.files/image030.jpg"/>
          <p:cNvPicPr>
            <a:picLocks noGrp="1"/>
          </p:cNvPicPr>
          <p:nvPr>
            <p:ph idx="1"/>
          </p:nvPr>
        </p:nvPicPr>
        <p:blipFill>
          <a:blip r:embed="rId2"/>
          <a:srcRect l="4339" r="9665" b="3556"/>
          <a:stretch>
            <a:fillRect/>
          </a:stretch>
        </p:blipFill>
        <p:spPr bwMode="auto">
          <a:xfrm>
            <a:off x="357158" y="2928934"/>
            <a:ext cx="2774545" cy="341154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5429288" cy="165416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C000"/>
                </a:solidFill>
              </a:rPr>
              <a:t>РОСПИСЬ: Хохломская, </a:t>
            </a:r>
            <a:br>
              <a:rPr lang="ru-RU" sz="3100" b="1" dirty="0" smtClean="0">
                <a:solidFill>
                  <a:srgbClr val="FFC000"/>
                </a:solidFill>
              </a:rPr>
            </a:br>
            <a:r>
              <a:rPr lang="ru-RU" sz="3100" b="1" dirty="0" smtClean="0">
                <a:solidFill>
                  <a:srgbClr val="FFC000"/>
                </a:solidFill>
              </a:rPr>
              <a:t>Городецкая, </a:t>
            </a:r>
            <a:r>
              <a:rPr lang="ru-RU" sz="3100" b="1" dirty="0" smtClean="0">
                <a:solidFill>
                  <a:srgbClr val="FFC000"/>
                </a:solidFill>
              </a:rPr>
              <a:t>Мезенская. </a:t>
            </a:r>
            <a:r>
              <a:rPr lang="ru-RU" b="1" dirty="0" smtClean="0">
                <a:solidFill>
                  <a:schemeClr val="tx1"/>
                </a:solidFill>
              </a:rPr>
              <a:t>Определи  промысел?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proimages.ru/images/348093_gorodeckaya-rospis-posudy.jpg"/>
          <p:cNvPicPr/>
          <p:nvPr/>
        </p:nvPicPr>
        <p:blipFill>
          <a:blip r:embed="rId3"/>
          <a:srcRect l="17313" t="3212" r="20914" b="2570"/>
          <a:stretch>
            <a:fillRect/>
          </a:stretch>
        </p:blipFill>
        <p:spPr bwMode="auto">
          <a:xfrm>
            <a:off x="3571868" y="2357430"/>
            <a:ext cx="2548890" cy="2514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s6.livemaster.ru/storage/f9/1f/8b81f34f0eb6dfacc4f1f09fdeik.jpg"/>
          <p:cNvPicPr/>
          <p:nvPr/>
        </p:nvPicPr>
        <p:blipFill>
          <a:blip r:embed="rId4"/>
          <a:srcRect l="16094" t="1667" r="9844"/>
          <a:stretch>
            <a:fillRect/>
          </a:stretch>
        </p:blipFill>
        <p:spPr bwMode="auto">
          <a:xfrm>
            <a:off x="6357950" y="1500174"/>
            <a:ext cx="2581275" cy="257038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rhow.ru/uploads/posts/2015-09/1442602972_chem-interesna-gzhelskaya-rospis2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90750" y="1729581"/>
            <a:ext cx="4762500" cy="40290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КЕРАМИКА – Гжель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Что вы об этом знаете?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ya-zemlyak.ru/images/narprom/%D0%9C%D0%B0%D1%8216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571900" cy="321471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Семёновская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матрёшка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ПОЛХОВ-МАЙДАНСКАЯ. </a:t>
            </a:r>
            <a:r>
              <a:rPr lang="ru-RU" dirty="0" smtClean="0">
                <a:solidFill>
                  <a:schemeClr val="tx1"/>
                </a:solidFill>
              </a:rPr>
              <a:t>Как отличить?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ya-zemlyak.ru/images/narprom/%D0%9C%D0%B0%D1%822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428868"/>
            <a:ext cx="4071966" cy="34290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</TotalTime>
  <Words>40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ЧТО ТАКОЕ  «РУССКИЕ НАРОДНЫЕ ПРОМЫСЛЫ»?</vt:lpstr>
      <vt:lpstr>ИГРУШКИ: Дымковская,  Каргопольская, Филимоновская. В чем сходство, а в чем различия? </vt:lpstr>
      <vt:lpstr>Изделия из металла. ЖОСТОВО. Что вы об этом знаете? </vt:lpstr>
      <vt:lpstr>РОСПИСЬ: Хохломская,  Городецкая, Мезенская. Определи  промысел?</vt:lpstr>
      <vt:lpstr>КЕРАМИКА – Гжель. Что вы об этом знаете?</vt:lpstr>
      <vt:lpstr>Семёновская матрёшка ПОЛХОВ-МАЙДАНСКАЯ. Как отличить?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2017-02-18T12:38:34Z</dcterms:created>
  <dcterms:modified xsi:type="dcterms:W3CDTF">2017-03-23T07:17:09Z</dcterms:modified>
</cp:coreProperties>
</file>