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0"/>
  </p:notesMasterIdLst>
  <p:sldIdLst>
    <p:sldId id="273" r:id="rId2"/>
    <p:sldId id="267" r:id="rId3"/>
    <p:sldId id="266" r:id="rId4"/>
    <p:sldId id="269" r:id="rId5"/>
    <p:sldId id="270" r:id="rId6"/>
    <p:sldId id="271" r:id="rId7"/>
    <p:sldId id="272" r:id="rId8"/>
    <p:sldId id="268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 autoAdjust="0"/>
    <p:restoredTop sz="94717" autoAdjust="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B433B6D-27E3-4CD0-9860-78AD3F629274}" type="datetimeFigureOut">
              <a:rPr lang="ru-RU" smtClean="0"/>
              <a:pPr/>
              <a:t>18.02.2017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DCE1E0-1173-4670-9B56-7443F54BB58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DCE1E0-1173-4670-9B56-7443F54BB58B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98B01A-9021-4734-8376-A3E8F3AA5CAC}" type="datetimeFigureOut">
              <a:rPr lang="ru-RU" smtClean="0"/>
              <a:pPr/>
              <a:t>18.02.2017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1507AF34-CAD7-4590-9D6C-3B553A7066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98B01A-9021-4734-8376-A3E8F3AA5CAC}" type="datetimeFigureOut">
              <a:rPr lang="ru-RU" smtClean="0"/>
              <a:pPr/>
              <a:t>18.02.2017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07AF34-CAD7-4590-9D6C-3B553A7066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98B01A-9021-4734-8376-A3E8F3AA5CAC}" type="datetimeFigureOut">
              <a:rPr lang="ru-RU" smtClean="0"/>
              <a:pPr/>
              <a:t>18.02.2017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07AF34-CAD7-4590-9D6C-3B553A7066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98B01A-9021-4734-8376-A3E8F3AA5CAC}" type="datetimeFigureOut">
              <a:rPr lang="ru-RU" smtClean="0"/>
              <a:pPr/>
              <a:t>18.02.2017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1507AF34-CAD7-4590-9D6C-3B553A7066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98B01A-9021-4734-8376-A3E8F3AA5CAC}" type="datetimeFigureOut">
              <a:rPr lang="ru-RU" smtClean="0"/>
              <a:pPr/>
              <a:t>18.02.2017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07AF34-CAD7-4590-9D6C-3B553A70666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98B01A-9021-4734-8376-A3E8F3AA5CAC}" type="datetimeFigureOut">
              <a:rPr lang="ru-RU" smtClean="0"/>
              <a:pPr/>
              <a:t>18.02.2017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07AF34-CAD7-4590-9D6C-3B553A7066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98B01A-9021-4734-8376-A3E8F3AA5CAC}" type="datetimeFigureOut">
              <a:rPr lang="ru-RU" smtClean="0"/>
              <a:pPr/>
              <a:t>18.02.2017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1507AF34-CAD7-4590-9D6C-3B553A70666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98B01A-9021-4734-8376-A3E8F3AA5CAC}" type="datetimeFigureOut">
              <a:rPr lang="ru-RU" smtClean="0"/>
              <a:pPr/>
              <a:t>18.02.2017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07AF34-CAD7-4590-9D6C-3B553A7066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98B01A-9021-4734-8376-A3E8F3AA5CAC}" type="datetimeFigureOut">
              <a:rPr lang="ru-RU" smtClean="0"/>
              <a:pPr/>
              <a:t>18.02.2017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07AF34-CAD7-4590-9D6C-3B553A7066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98B01A-9021-4734-8376-A3E8F3AA5CAC}" type="datetimeFigureOut">
              <a:rPr lang="ru-RU" smtClean="0"/>
              <a:pPr/>
              <a:t>18.02.2017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07AF34-CAD7-4590-9D6C-3B553A7066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98B01A-9021-4734-8376-A3E8F3AA5CAC}" type="datetimeFigureOut">
              <a:rPr lang="ru-RU" smtClean="0"/>
              <a:pPr/>
              <a:t>18.02.2017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07AF34-CAD7-4590-9D6C-3B553A70666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DB98B01A-9021-4734-8376-A3E8F3AA5CAC}" type="datetimeFigureOut">
              <a:rPr lang="ru-RU" smtClean="0"/>
              <a:pPr/>
              <a:t>18.02.2017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1507AF34-CAD7-4590-9D6C-3B553A70666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med">
    <p:fade/>
  </p:transition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81000" y="5214950"/>
            <a:ext cx="8458200" cy="860836"/>
          </a:xfrm>
        </p:spPr>
        <p:txBody>
          <a:bodyPr/>
          <a:lstStyle/>
          <a:p>
            <a:r>
              <a:rPr lang="ru-RU" dirty="0" smtClean="0"/>
              <a:t>Автор Соколова о.в. </a:t>
            </a:r>
            <a:r>
              <a:rPr lang="ru-RU" dirty="0" err="1" smtClean="0"/>
              <a:t>Гбоу</a:t>
            </a:r>
            <a:r>
              <a:rPr lang="ru-RU" dirty="0" smtClean="0"/>
              <a:t> </a:t>
            </a:r>
            <a:r>
              <a:rPr lang="ru-RU" dirty="0" err="1" smtClean="0"/>
              <a:t>влг</a:t>
            </a:r>
            <a:r>
              <a:rPr lang="ru-RU" dirty="0" smtClean="0"/>
              <a:t> №1389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r>
              <a:rPr lang="ru-RU" sz="6000" dirty="0" smtClean="0">
                <a:latin typeface="Adobe Gothic Std B" pitchFamily="34" charset="-128"/>
                <a:ea typeface="Adobe Gothic Std B" pitchFamily="34" charset="-128"/>
              </a:rPr>
              <a:t>Гжель: </a:t>
            </a:r>
          </a:p>
          <a:p>
            <a:r>
              <a:rPr lang="ru-RU" sz="6000" dirty="0" smtClean="0">
                <a:latin typeface="Adobe Gothic Std B" pitchFamily="34" charset="-128"/>
                <a:ea typeface="Adobe Gothic Std B" pitchFamily="34" charset="-128"/>
              </a:rPr>
              <a:t>вчера-сегодня-завтра.</a:t>
            </a:r>
            <a:endParaRPr lang="ru-RU" sz="6000" dirty="0">
              <a:latin typeface="Adobe Gothic Std B" pitchFamily="34" charset="-128"/>
              <a:ea typeface="Adobe Gothic Std B" pitchFamily="34" charset="-128"/>
            </a:endParaRPr>
          </a:p>
        </p:txBody>
      </p:sp>
    </p:spTree>
  </p:cSld>
  <p:clrMapOvr>
    <a:masterClrMapping/>
  </p:clrMapOvr>
  <p:transition spd="med" advClick="0" advTm="3000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http://900igr.net/datai/istorija/Kultura-XIX-st/0047-101-Gzhel-odin-iz-traditsionnykh-rossijskikh-tsentrov-proizvodstva-keramik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357166"/>
            <a:ext cx="8096250" cy="6067426"/>
          </a:xfrm>
          <a:prstGeom prst="rect">
            <a:avLst/>
          </a:prstGeom>
          <a:noFill/>
        </p:spPr>
      </p:pic>
    </p:spTree>
  </p:cSld>
  <p:clrMapOvr>
    <a:masterClrMapping/>
  </p:clrMapOvr>
  <p:transition spd="med" advTm="6000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img-fotki.yandex.ru/get/5/tatsh2008.7/0_4919_b689d224_XL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857232"/>
            <a:ext cx="7620000" cy="4905376"/>
          </a:xfrm>
          <a:prstGeom prst="rect">
            <a:avLst/>
          </a:prstGeom>
          <a:noFill/>
        </p:spPr>
      </p:pic>
    </p:spTree>
  </p:cSld>
  <p:clrMapOvr>
    <a:masterClrMapping/>
  </p:clrMapOvr>
  <p:transition spd="med" advTm="7000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www.colors.life/upload/blogs/2f/dc/2fdceeb090576acd0c2115a578705896_RSZ_69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214289"/>
            <a:ext cx="8429684" cy="6322263"/>
          </a:xfrm>
          <a:prstGeom prst="rect">
            <a:avLst/>
          </a:prstGeom>
          <a:noFill/>
        </p:spPr>
      </p:pic>
    </p:spTree>
  </p:cSld>
  <p:clrMapOvr>
    <a:masterClrMapping/>
  </p:clrMapOvr>
  <p:transition spd="med" advTm="7000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https://ds03.infourok.ru/uploads/ex/119c/000220f3-90f996c2/img3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285728"/>
            <a:ext cx="8501090" cy="6375818"/>
          </a:xfrm>
          <a:prstGeom prst="rect">
            <a:avLst/>
          </a:prstGeom>
          <a:noFill/>
        </p:spPr>
      </p:pic>
    </p:spTree>
  </p:cSld>
  <p:clrMapOvr>
    <a:masterClrMapping/>
  </p:clrMapOvr>
  <p:transition spd="med" advTm="6000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80" name="Picture 4" descr="http://www.playing-field.ru/img/2015/051720/562448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00232" y="642918"/>
            <a:ext cx="5715000" cy="5715000"/>
          </a:xfrm>
          <a:prstGeom prst="rect">
            <a:avLst/>
          </a:prstGeom>
          <a:noFill/>
        </p:spPr>
      </p:pic>
    </p:spTree>
  </p:cSld>
  <p:clrMapOvr>
    <a:masterClrMapping/>
  </p:clrMapOvr>
  <p:transition spd="med" advClick="0" advTm="6000"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http://luxhor.ucoz.ru/_ph/7/67180527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00166" y="185013"/>
            <a:ext cx="6000792" cy="6406539"/>
          </a:xfrm>
          <a:prstGeom prst="rect">
            <a:avLst/>
          </a:prstGeom>
          <a:noFill/>
        </p:spPr>
      </p:pic>
    </p:spTree>
  </p:cSld>
  <p:clrMapOvr>
    <a:masterClrMapping/>
  </p:clrMapOvr>
  <p:transition spd="med" advClick="0" advTm="6000"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http://miracle-world.ru/mw-forum/attachments/avtomobili-i-motocikly/6760-mitsubishi-3000-gto-tamiya-1-24-1036070_xlarg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428604"/>
            <a:ext cx="7610475" cy="5705476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42</TotalTime>
  <Words>13</Words>
  <Application>Microsoft Office PowerPoint</Application>
  <PresentationFormat>Экран (4:3)</PresentationFormat>
  <Paragraphs>4</Paragraphs>
  <Slides>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Трек</vt:lpstr>
      <vt:lpstr>Автор Соколова о.в. Гбоу влг №1389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13</cp:revision>
  <dcterms:created xsi:type="dcterms:W3CDTF">2013-12-01T11:46:51Z</dcterms:created>
  <dcterms:modified xsi:type="dcterms:W3CDTF">2017-02-18T14:07:26Z</dcterms:modified>
</cp:coreProperties>
</file>