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845E8C-2938-412E-B600-E8FF67038F7E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356B47-10CE-479D-87DC-01393BFE655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«ГОРОДЕЦ: ВЧЕРА, СЕГОДНЯ, ЗАВТРА»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Соколова О.В.,</a:t>
            </a:r>
          </a:p>
          <a:p>
            <a:r>
              <a:rPr lang="ru-RU" dirty="0" smtClean="0"/>
              <a:t> ГБОУ ВЛГ № 1389</a:t>
            </a:r>
            <a:endParaRPr lang="ru-RU" dirty="0"/>
          </a:p>
        </p:txBody>
      </p:sp>
    </p:spTree>
  </p:cSld>
  <p:clrMapOvr>
    <a:masterClrMapping/>
  </p:clrMapOvr>
  <p:transition advClick="0" advTm="5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.stranamam.ru/data/cache/2014feb/28/52/11280033_11797.jpg"/>
          <p:cNvPicPr/>
          <p:nvPr/>
        </p:nvPicPr>
        <p:blipFill>
          <a:blip r:embed="rId2"/>
          <a:srcRect l="6860" t="12740" r="15465"/>
          <a:stretch>
            <a:fillRect/>
          </a:stretch>
        </p:blipFill>
        <p:spPr bwMode="auto">
          <a:xfrm>
            <a:off x="214282" y="357166"/>
            <a:ext cx="5434006" cy="39052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одержимое 3" descr="http://www.comgun.ru/uploads/posts/2012-12/1356195015_29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00438"/>
            <a:ext cx="3731688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tomatoz.ru/uploads/posts/2011-06/1308413482_3283f920c305_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6076946" cy="5223736"/>
          </a:xfrm>
          <a:prstGeom prst="ellipse">
            <a:avLst/>
          </a:prstGeom>
          <a:noFill/>
        </p:spPr>
      </p:pic>
      <p:pic>
        <p:nvPicPr>
          <p:cNvPr id="17410" name="Picture 2" descr="https://cs3.livemaster.ru/zhurnalfoto/7/b/4/15051701250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52"/>
            <a:ext cx="3643298" cy="66186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allyava.ru/images/Hudozhestva_3/Rospis_Gorodets/696a10d260dc4a5e3c4fd03b7498e612.jpg"/>
          <p:cNvPicPr>
            <a:picLocks noChangeAspect="1" noChangeArrowheads="1"/>
          </p:cNvPicPr>
          <p:nvPr/>
        </p:nvPicPr>
        <p:blipFill>
          <a:blip r:embed="rId2"/>
          <a:srcRect r="27344"/>
          <a:stretch>
            <a:fillRect/>
          </a:stretch>
        </p:blipFill>
        <p:spPr bwMode="auto">
          <a:xfrm>
            <a:off x="4643438" y="1928802"/>
            <a:ext cx="4143404" cy="4585335"/>
          </a:xfrm>
          <a:prstGeom prst="ellipse">
            <a:avLst/>
          </a:prstGeom>
          <a:noFill/>
        </p:spPr>
      </p:pic>
      <p:pic>
        <p:nvPicPr>
          <p:cNvPr id="1028" name="Picture 4" descr="http://www.sch504.edusite.ru/images/p195_img_7528-280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1" y="500042"/>
            <a:ext cx="3942229" cy="392909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edmama.ru/wp-content/uploads/2014/11/p1010075-500x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1786" y="857232"/>
            <a:ext cx="7162898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19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«ГОРОДЕЦ: ВЧЕРА, СЕГОДНЯ, ЗАВТРА»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«ГОРОДЕЦ: ВЧЕРА, СЕГОДНЯ, ЗАВТРА»</dc:title>
  <dc:creator>Admin</dc:creator>
  <cp:lastModifiedBy>Admin</cp:lastModifiedBy>
  <cp:revision>6</cp:revision>
  <dcterms:created xsi:type="dcterms:W3CDTF">2017-02-18T13:48:35Z</dcterms:created>
  <dcterms:modified xsi:type="dcterms:W3CDTF">2017-02-18T14:33:07Z</dcterms:modified>
</cp:coreProperties>
</file>