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58" r:id="rId5"/>
    <p:sldId id="261" r:id="rId6"/>
    <p:sldId id="262" r:id="rId7"/>
    <p:sldId id="259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9672EF6-8270-4406-A40F-6D730465233C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9F137B6-A1CF-4980-A2AA-6EC4DF6D5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72EF6-8270-4406-A40F-6D730465233C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37B6-A1CF-4980-A2AA-6EC4DF6D5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72EF6-8270-4406-A40F-6D730465233C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37B6-A1CF-4980-A2AA-6EC4DF6D5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72EF6-8270-4406-A40F-6D730465233C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37B6-A1CF-4980-A2AA-6EC4DF6D5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72EF6-8270-4406-A40F-6D730465233C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37B6-A1CF-4980-A2AA-6EC4DF6D5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72EF6-8270-4406-A40F-6D730465233C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37B6-A1CF-4980-A2AA-6EC4DF6D5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672EF6-8270-4406-A40F-6D730465233C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9F137B6-A1CF-4980-A2AA-6EC4DF6D5C93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9672EF6-8270-4406-A40F-6D730465233C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9F137B6-A1CF-4980-A2AA-6EC4DF6D5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72EF6-8270-4406-A40F-6D730465233C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37B6-A1CF-4980-A2AA-6EC4DF6D5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72EF6-8270-4406-A40F-6D730465233C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37B6-A1CF-4980-A2AA-6EC4DF6D5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72EF6-8270-4406-A40F-6D730465233C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37B6-A1CF-4980-A2AA-6EC4DF6D5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9672EF6-8270-4406-A40F-6D730465233C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9F137B6-A1CF-4980-A2AA-6EC4DF6D5C9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ХОХЛОМА: ВЧЕРА, СЕГОДНЯ, ЗАВТРА.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Автор: Соколова О.В., </a:t>
            </a:r>
          </a:p>
          <a:p>
            <a:r>
              <a:rPr lang="ru-RU" dirty="0" smtClean="0"/>
              <a:t>ГБОУВЛГ № 1389</a:t>
            </a:r>
            <a:endParaRPr lang="ru-RU" dirty="0"/>
          </a:p>
        </p:txBody>
      </p:sp>
    </p:spTree>
  </p:cSld>
  <p:clrMapOvr>
    <a:masterClrMapping/>
  </p:clrMapOvr>
  <p:transition advClick="0" advTm="4000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videoclipsimage.agaclip.com/eIW57GSrvxb-_-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4572000" cy="3429001"/>
          </a:xfrm>
          <a:prstGeom prst="rect">
            <a:avLst/>
          </a:prstGeom>
          <a:noFill/>
        </p:spPr>
      </p:pic>
      <p:pic>
        <p:nvPicPr>
          <p:cNvPr id="19460" name="Picture 4" descr="http://rmgallery.ru/files/medium/2642_9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270276"/>
            <a:ext cx="4143364" cy="4101931"/>
          </a:xfrm>
          <a:prstGeom prst="ellipse">
            <a:avLst/>
          </a:prstGeom>
          <a:noFill/>
        </p:spPr>
      </p:pic>
    </p:spTree>
  </p:cSld>
  <p:clrMapOvr>
    <a:masterClrMapping/>
  </p:clrMapOvr>
  <p:transition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gazya.ru/nuda/otkritoe-zanyatie-01-2012-tema-hohlomskaya-rospise-zarisovka-e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815351" cy="661300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hestyle.com.ua/wp-content/uploads/2012/10/463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10743"/>
            <a:ext cx="7786742" cy="584005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s00.yaplakal.com/pics/pics_original/6/0/6/4680606.jpg"/>
          <p:cNvPicPr>
            <a:picLocks noChangeAspect="1" noChangeArrowheads="1"/>
          </p:cNvPicPr>
          <p:nvPr/>
        </p:nvPicPr>
        <p:blipFill>
          <a:blip r:embed="rId2"/>
          <a:srcRect l="1500" t="8500" r="2499" b="4500"/>
          <a:stretch>
            <a:fillRect/>
          </a:stretch>
        </p:blipFill>
        <p:spPr bwMode="auto">
          <a:xfrm>
            <a:off x="285720" y="2500306"/>
            <a:ext cx="4572032" cy="4143404"/>
          </a:xfrm>
          <a:prstGeom prst="ellipse">
            <a:avLst/>
          </a:prstGeom>
          <a:noFill/>
        </p:spPr>
      </p:pic>
      <p:pic>
        <p:nvPicPr>
          <p:cNvPr id="17410" name="Picture 2" descr="http://www.telegraf-spb.ru/published/publicdata/B622311/attachments/SC/products_pictures/klava%20xox1_enl.jpg"/>
          <p:cNvPicPr>
            <a:picLocks noChangeAspect="1" noChangeArrowheads="1"/>
          </p:cNvPicPr>
          <p:nvPr/>
        </p:nvPicPr>
        <p:blipFill>
          <a:blip r:embed="rId3"/>
          <a:srcRect t="9593" b="12672"/>
          <a:stretch>
            <a:fillRect/>
          </a:stretch>
        </p:blipFill>
        <p:spPr bwMode="auto">
          <a:xfrm>
            <a:off x="4214810" y="357166"/>
            <a:ext cx="4762500" cy="370214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detox-inform.narod.ru/images/220/2-81295.jpg"/>
          <p:cNvPicPr>
            <a:picLocks noChangeAspect="1" noChangeArrowheads="1"/>
          </p:cNvPicPr>
          <p:nvPr/>
        </p:nvPicPr>
        <p:blipFill>
          <a:blip r:embed="rId2"/>
          <a:srcRect t="4464" b="15178"/>
          <a:stretch>
            <a:fillRect/>
          </a:stretch>
        </p:blipFill>
        <p:spPr bwMode="auto">
          <a:xfrm>
            <a:off x="214282" y="714356"/>
            <a:ext cx="5476875" cy="2571768"/>
          </a:xfrm>
          <a:prstGeom prst="rect">
            <a:avLst/>
          </a:prstGeom>
          <a:noFill/>
        </p:spPr>
      </p:pic>
      <p:pic>
        <p:nvPicPr>
          <p:cNvPr id="2" name="Содержимое 3" descr="http://down-house.ru/uploads/posts/2009-06/1244196649_0_2a35_e30880f8_l.jpg"/>
          <p:cNvPicPr>
            <a:picLocks/>
          </p:cNvPicPr>
          <p:nvPr/>
        </p:nvPicPr>
        <p:blipFill>
          <a:blip r:embed="rId3"/>
          <a:srcRect l="2670" t="28003" r="3500" b="18643"/>
          <a:stretch>
            <a:fillRect/>
          </a:stretch>
        </p:blipFill>
        <p:spPr bwMode="auto">
          <a:xfrm>
            <a:off x="2786050" y="3429000"/>
            <a:ext cx="585791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6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48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048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data.photo.sibnet.ru/upload/imgbig/120444315863.jpg"/>
          <p:cNvPicPr>
            <a:picLocks noChangeAspect="1" noChangeArrowheads="1"/>
          </p:cNvPicPr>
          <p:nvPr/>
        </p:nvPicPr>
        <p:blipFill>
          <a:blip r:embed="rId2"/>
          <a:srcRect t="28754" r="4907" b="6549"/>
          <a:stretch>
            <a:fillRect/>
          </a:stretch>
        </p:blipFill>
        <p:spPr bwMode="auto">
          <a:xfrm>
            <a:off x="4214810" y="4500570"/>
            <a:ext cx="4429156" cy="1928826"/>
          </a:xfrm>
          <a:prstGeom prst="rect">
            <a:avLst/>
          </a:prstGeom>
          <a:noFill/>
        </p:spPr>
      </p:pic>
      <p:pic>
        <p:nvPicPr>
          <p:cNvPr id="16388" name="Picture 4" descr="http://portal-kultura.ru/upload/medialibrary/6c9/Hohloma_Kult_09_09.jpg"/>
          <p:cNvPicPr>
            <a:picLocks noChangeAspect="1" noChangeArrowheads="1"/>
          </p:cNvPicPr>
          <p:nvPr/>
        </p:nvPicPr>
        <p:blipFill>
          <a:blip r:embed="rId3"/>
          <a:srcRect l="2500" t="10997" r="4999" b="27419"/>
          <a:stretch>
            <a:fillRect/>
          </a:stretch>
        </p:blipFill>
        <p:spPr bwMode="auto">
          <a:xfrm>
            <a:off x="285720" y="500042"/>
            <a:ext cx="5286412" cy="2000264"/>
          </a:xfrm>
          <a:prstGeom prst="rect">
            <a:avLst/>
          </a:prstGeom>
          <a:noFill/>
        </p:spPr>
      </p:pic>
      <p:pic>
        <p:nvPicPr>
          <p:cNvPr id="16390" name="Picture 6" descr="https://im2-tub-ru.yandex.net/i?id=e963e49119be9a1b9338100084519e91&amp;n=33&amp;h=215&amp;w=323"/>
          <p:cNvPicPr>
            <a:picLocks noChangeAspect="1" noChangeArrowheads="1"/>
          </p:cNvPicPr>
          <p:nvPr/>
        </p:nvPicPr>
        <p:blipFill>
          <a:blip r:embed="rId4"/>
          <a:srcRect t="24419" b="26744"/>
          <a:stretch>
            <a:fillRect/>
          </a:stretch>
        </p:blipFill>
        <p:spPr bwMode="auto">
          <a:xfrm>
            <a:off x="1285852" y="2786058"/>
            <a:ext cx="6572296" cy="150019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ages.vfl.ru/ii/1481144013/a7132d1f/152496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4714908" cy="4597035"/>
          </a:xfrm>
          <a:prstGeom prst="ellipse">
            <a:avLst/>
          </a:prstGeom>
          <a:noFill/>
        </p:spPr>
      </p:pic>
      <p:pic>
        <p:nvPicPr>
          <p:cNvPr id="22532" name="Picture 4" descr="http://art-ant.ru/d/99233/d/__MG__56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214422"/>
            <a:ext cx="3857620" cy="541979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96</TotalTime>
  <Words>16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Городская</vt:lpstr>
      <vt:lpstr>ХОХЛОМА: ВЧЕРА, СЕГОДНЯ, ЗАВТРА.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21</cp:revision>
  <dcterms:created xsi:type="dcterms:W3CDTF">2017-02-18T14:24:47Z</dcterms:created>
  <dcterms:modified xsi:type="dcterms:W3CDTF">2017-02-18T16:01:34Z</dcterms:modified>
</cp:coreProperties>
</file>