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85" r:id="rId2"/>
    <p:sldId id="258" r:id="rId3"/>
    <p:sldId id="261" r:id="rId4"/>
    <p:sldId id="265" r:id="rId5"/>
    <p:sldId id="272" r:id="rId6"/>
    <p:sldId id="270" r:id="rId7"/>
    <p:sldId id="271" r:id="rId8"/>
    <p:sldId id="273" r:id="rId9"/>
    <p:sldId id="274" r:id="rId10"/>
    <p:sldId id="276" r:id="rId11"/>
    <p:sldId id="277" r:id="rId12"/>
    <p:sldId id="268" r:id="rId13"/>
    <p:sldId id="267" r:id="rId14"/>
    <p:sldId id="266" r:id="rId15"/>
    <p:sldId id="262" r:id="rId16"/>
    <p:sldId id="280" r:id="rId17"/>
    <p:sldId id="275" r:id="rId18"/>
    <p:sldId id="281" r:id="rId19"/>
    <p:sldId id="282" r:id="rId20"/>
    <p:sldId id="28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98B248B-EBE7-4B78-89B2-110D16A80032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413BC17-5EA8-4B6A-8399-8C0BEF988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8B248B-EBE7-4B78-89B2-110D16A80032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13BC17-5EA8-4B6A-8399-8C0BEF988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C98B248B-EBE7-4B78-89B2-110D16A80032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413BC17-5EA8-4B6A-8399-8C0BEF988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8B248B-EBE7-4B78-89B2-110D16A80032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13BC17-5EA8-4B6A-8399-8C0BEF988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98B248B-EBE7-4B78-89B2-110D16A80032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2413BC17-5EA8-4B6A-8399-8C0BEF988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8B248B-EBE7-4B78-89B2-110D16A80032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13BC17-5EA8-4B6A-8399-8C0BEF988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8B248B-EBE7-4B78-89B2-110D16A80032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13BC17-5EA8-4B6A-8399-8C0BEF988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8B248B-EBE7-4B78-89B2-110D16A80032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13BC17-5EA8-4B6A-8399-8C0BEF988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98B248B-EBE7-4B78-89B2-110D16A80032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13BC17-5EA8-4B6A-8399-8C0BEF988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8B248B-EBE7-4B78-89B2-110D16A80032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13BC17-5EA8-4B6A-8399-8C0BEF988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8B248B-EBE7-4B78-89B2-110D16A80032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13BC17-5EA8-4B6A-8399-8C0BEF988B7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98B248B-EBE7-4B78-89B2-110D16A80032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413BC17-5EA8-4B6A-8399-8C0BEF988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C%D0%B5%D0%B7%D0%B5%D0%BD%D1%8C_(%D1%80%D0%B5%D0%BA%D0%B0)" TargetMode="External"/><Relationship Id="rId2" Type="http://schemas.openxmlformats.org/officeDocument/2006/relationships/hyperlink" Target="http://ru.wikipedia.org/wiki/XIX_%D0%B2%D0%B5%D0%BA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XIX_%D0%B2%D0%B5%D0%BA" TargetMode="External"/><Relationship Id="rId2" Type="http://schemas.openxmlformats.org/officeDocument/2006/relationships/hyperlink" Target="http://ru.wikipedia.org/wiki/%D0%9F%D1%80%D0%BE%D0%BC%D1%8B%D1%81%D0%B5%D0%BB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u.wikipedia.org/wiki/%D0%93%D0%BE%D1%80%D0%BE%D0%B4%D0%B5%D1%86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D%D0%B0%D1%80%D0%BE%D0%B4%D0%BD%D1%8B%D0%B9_%D0%BF%D1%80%D0%BE%D0%BC%D1%8B%D1%81%D0%B5%D0%BB" TargetMode="External"/><Relationship Id="rId2" Type="http://schemas.openxmlformats.org/officeDocument/2006/relationships/hyperlink" Target="http://ru.wikipedia.org/wiki/%D0%A0%D0%BE%D1%81%D1%81%D0%B8%D1%8F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ru.wikipedia.org/wiki/%D0%9D%D0%B8%D0%B6%D0%BD%D0%B8%D0%B9_%D0%9D%D0%BE%D0%B2%D0%B3%D0%BE%D1%80%D0%BE%D0%B4" TargetMode="External"/><Relationship Id="rId4" Type="http://schemas.openxmlformats.org/officeDocument/2006/relationships/hyperlink" Target="http://ru.wikipedia.org/wiki/XVII_%D0%B2%D0%B5%D0%BA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ОПРЕДЕЛИ РУССКИЕ НАРОДНЫЕ ПРОМЫСЛЫ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Автор: Соколова О.В., ГБОУ ВЛГ № 1389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447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тип росписи домашней утвари — прялок, ковшей, коробов, братин, сложившийся к началу </a:t>
            </a:r>
            <a:r>
              <a:rPr lang="ru-RU" dirty="0" smtClean="0">
                <a:hlinkClick r:id="rId2" tooltip="XIX век"/>
              </a:rPr>
              <a:t>XIX века</a:t>
            </a:r>
            <a:r>
              <a:rPr lang="ru-RU" dirty="0" smtClean="0"/>
              <a:t> в низовьях реки </a:t>
            </a:r>
            <a:r>
              <a:rPr lang="ru-RU" dirty="0" smtClean="0">
                <a:hlinkClick r:id="rId3" tooltip="Мезень (река)"/>
              </a:rPr>
              <a:t>Мезень</a:t>
            </a:r>
            <a:r>
              <a:rPr lang="ru-RU" dirty="0" smtClean="0"/>
              <a:t>. </a:t>
            </a:r>
            <a:r>
              <a:rPr lang="ru-RU" u="sng" dirty="0" smtClean="0"/>
              <a:t>Определи промысел</a:t>
            </a:r>
            <a:endParaRPr lang="ru-RU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86200"/>
            <a:ext cx="8229600" cy="2239963"/>
          </a:xfrm>
        </p:spPr>
        <p:txBody>
          <a:bodyPr/>
          <a:lstStyle/>
          <a:p>
            <a:r>
              <a:rPr lang="ru-RU" dirty="0" smtClean="0"/>
              <a:t>1. Хохлома</a:t>
            </a:r>
          </a:p>
          <a:p>
            <a:r>
              <a:rPr lang="ru-RU" dirty="0" smtClean="0"/>
              <a:t>2. Городецкая роспись.</a:t>
            </a:r>
          </a:p>
          <a:p>
            <a:r>
              <a:rPr lang="ru-RU" dirty="0" smtClean="0"/>
              <a:t>3. Мезенская роспись.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каком промысле используют эти элементы.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err="1" smtClean="0"/>
              <a:t>Замалёвок</a:t>
            </a:r>
            <a:r>
              <a:rPr lang="ru-RU" b="1" dirty="0" smtClean="0"/>
              <a:t>  </a:t>
            </a:r>
            <a:r>
              <a:rPr lang="ru-RU" dirty="0" smtClean="0"/>
              <a:t>Начало и основа композиции будущего узора.</a:t>
            </a:r>
            <a:endParaRPr lang="ru-RU" b="1" dirty="0" smtClean="0"/>
          </a:p>
          <a:p>
            <a:r>
              <a:rPr lang="ru-RU" b="1" dirty="0" err="1" smtClean="0"/>
              <a:t>Тенёжка</a:t>
            </a:r>
            <a:r>
              <a:rPr lang="ru-RU" b="1" dirty="0" smtClean="0"/>
              <a:t>   </a:t>
            </a:r>
            <a:r>
              <a:rPr lang="ru-RU" dirty="0" smtClean="0"/>
              <a:t>У цветов появляется объём, обозначаются теневые места растений.</a:t>
            </a:r>
          </a:p>
          <a:p>
            <a:r>
              <a:rPr lang="ru-RU" b="1" dirty="0" smtClean="0"/>
              <a:t>Прокладка цветом</a:t>
            </a:r>
            <a:endParaRPr lang="ru-RU" dirty="0" smtClean="0"/>
          </a:p>
          <a:p>
            <a:r>
              <a:rPr lang="ru-RU" b="1" dirty="0" err="1" smtClean="0"/>
              <a:t>Бликовка</a:t>
            </a:r>
            <a:r>
              <a:rPr lang="ru-RU" b="1" dirty="0" smtClean="0"/>
              <a:t>    </a:t>
            </a:r>
            <a:r>
              <a:rPr lang="ru-RU" dirty="0" smtClean="0"/>
              <a:t>Наложение бликов выявляет свет и объём. </a:t>
            </a:r>
          </a:p>
          <a:p>
            <a:r>
              <a:rPr lang="ru-RU" b="1" dirty="0" err="1" smtClean="0"/>
              <a:t>Чертёжка</a:t>
            </a:r>
            <a:r>
              <a:rPr lang="ru-RU" b="1" dirty="0" smtClean="0"/>
              <a:t>  </a:t>
            </a:r>
            <a:r>
              <a:rPr lang="ru-RU" dirty="0" smtClean="0"/>
              <a:t>Это заключительная часть работы. При помощи специальной тонкой кисти художник наносит небольшие, но очень значительные штрихи — рисует прожилки и кружевные края на листочках, «семена» в центре чашечек цветов.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Напиши название промысла</a:t>
            </a:r>
            <a:endParaRPr lang="ru-RU" dirty="0"/>
          </a:p>
        </p:txBody>
      </p:sp>
      <p:pic>
        <p:nvPicPr>
          <p:cNvPr id="4" name="Image5" descr="&amp;KHcy;&amp;ocy;&amp;khcy;&amp;lcy;&amp;ocy;&amp;mcy;&amp;scy;&amp;kcy;&amp;acy;&amp;yacy; &amp;rcy;&amp;ocy;&amp;scy;&amp;pcy;&amp;icy;&amp;scy;&amp;softcy;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76400" y="2133600"/>
            <a:ext cx="48006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Напиши название промысла</a:t>
            </a:r>
            <a:endParaRPr lang="ru-RU" dirty="0"/>
          </a:p>
        </p:txBody>
      </p:sp>
      <p:pic>
        <p:nvPicPr>
          <p:cNvPr id="4" name="Image3" descr="&amp;Gcy;&amp;ocy;&amp;rcy;&amp;ocy;&amp;dcy;&amp;iecy;&amp;tscy;&amp;kcy;&amp;acy;&amp;yacy; &amp;rcy;&amp;ocy;&amp;scy;&amp;pcy;&amp;icy;&amp;scy;&amp;softcy;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24000" y="1600200"/>
            <a:ext cx="59436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Напиши название промысла</a:t>
            </a:r>
            <a:endParaRPr lang="ru-RU" dirty="0"/>
          </a:p>
        </p:txBody>
      </p:sp>
      <p:pic>
        <p:nvPicPr>
          <p:cNvPr id="4" name="Содержимое 3" descr="Свистульки из Филимонова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676400"/>
            <a:ext cx="6477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01762"/>
          </a:xfrm>
        </p:spPr>
        <p:txBody>
          <a:bodyPr/>
          <a:lstStyle/>
          <a:p>
            <a:r>
              <a:rPr lang="ru-RU" dirty="0" smtClean="0"/>
              <a:t>Напиши название промысла</a:t>
            </a:r>
            <a:endParaRPr lang="ru-RU" dirty="0"/>
          </a:p>
        </p:txBody>
      </p:sp>
      <p:pic>
        <p:nvPicPr>
          <p:cNvPr id="4" name="Содержимое 3" descr="Дымковская игрушка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295400" y="1905000"/>
            <a:ext cx="62484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92362"/>
          </a:xfrm>
        </p:spPr>
        <p:txBody>
          <a:bodyPr/>
          <a:lstStyle/>
          <a:p>
            <a:r>
              <a:rPr lang="ru-RU" dirty="0" smtClean="0"/>
              <a:t>В селе </a:t>
            </a:r>
            <a:r>
              <a:rPr lang="ru-RU" dirty="0" err="1" smtClean="0"/>
              <a:t>Жостово</a:t>
            </a:r>
            <a:r>
              <a:rPr lang="ru-RU" dirty="0" smtClean="0"/>
              <a:t> какой материал используют для росписи?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3687763"/>
          </a:xfrm>
        </p:spPr>
        <p:txBody>
          <a:bodyPr/>
          <a:lstStyle/>
          <a:p>
            <a:r>
              <a:rPr lang="ru-RU" dirty="0" smtClean="0"/>
              <a:t>1. Стекло</a:t>
            </a:r>
          </a:p>
          <a:p>
            <a:r>
              <a:rPr lang="ru-RU" dirty="0" smtClean="0"/>
              <a:t>2. Глина</a:t>
            </a:r>
          </a:p>
          <a:p>
            <a:r>
              <a:rPr lang="ru-RU" dirty="0" smtClean="0"/>
              <a:t>3. Дерево</a:t>
            </a:r>
          </a:p>
          <a:p>
            <a:r>
              <a:rPr lang="ru-RU" dirty="0" smtClean="0"/>
              <a:t>4. Папье-маше</a:t>
            </a:r>
          </a:p>
          <a:p>
            <a:r>
              <a:rPr lang="ru-RU" dirty="0" smtClean="0"/>
              <a:t>5. Ткань</a:t>
            </a:r>
          </a:p>
          <a:p>
            <a:r>
              <a:rPr lang="ru-RU" dirty="0" smtClean="0"/>
              <a:t>6. Металл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Напиши название промысла</a:t>
            </a:r>
            <a:endParaRPr lang="ru-RU" dirty="0"/>
          </a:p>
        </p:txBody>
      </p:sp>
      <p:pic>
        <p:nvPicPr>
          <p:cNvPr id="4" name="Содержимое 3" descr="http://upload.wikimedia.org/wikipedia/commons/thumb/b/b6/Mezenskaya_rospis.jpg/250px-Mezenskaya_rospis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905000"/>
            <a:ext cx="71628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Напиши название промысла</a:t>
            </a:r>
            <a:endParaRPr lang="ru-RU" dirty="0"/>
          </a:p>
        </p:txBody>
      </p:sp>
      <p:pic>
        <p:nvPicPr>
          <p:cNvPr id="4" name="Picture 22" descr="GG-0065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235686" y="1981200"/>
            <a:ext cx="5469914" cy="3950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Напиши название промысла</a:t>
            </a:r>
            <a:endParaRPr lang="ru-RU" dirty="0"/>
          </a:p>
        </p:txBody>
      </p:sp>
      <p:pic>
        <p:nvPicPr>
          <p:cNvPr id="4" name="Picture 28" descr="Сувениры гжельской росписи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065338" y="1447800"/>
            <a:ext cx="48768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9925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1. </a:t>
            </a:r>
            <a:r>
              <a:rPr lang="ru-RU" dirty="0" err="1" smtClean="0"/>
              <a:t>Филимоновская</a:t>
            </a:r>
            <a:r>
              <a:rPr lang="ru-RU" dirty="0" smtClean="0"/>
              <a:t> игрушка</a:t>
            </a:r>
            <a:br>
              <a:rPr lang="ru-RU" dirty="0" smtClean="0"/>
            </a:br>
            <a:r>
              <a:rPr lang="ru-RU" dirty="0" smtClean="0"/>
              <a:t>2. Дымковская игрушка</a:t>
            </a:r>
            <a:br>
              <a:rPr lang="ru-RU" dirty="0" smtClean="0"/>
            </a:br>
            <a:r>
              <a:rPr lang="ru-RU" dirty="0" smtClean="0"/>
              <a:t>3. </a:t>
            </a:r>
            <a:r>
              <a:rPr lang="ru-RU" dirty="0" err="1" smtClean="0"/>
              <a:t>Каргопольская</a:t>
            </a:r>
            <a:r>
              <a:rPr lang="ru-RU" dirty="0" smtClean="0"/>
              <a:t> игрушка.</a:t>
            </a:r>
            <a:br>
              <a:rPr lang="ru-RU" dirty="0" smtClean="0"/>
            </a:br>
            <a:r>
              <a:rPr lang="ru-RU" dirty="0" smtClean="0"/>
              <a:t>4. </a:t>
            </a:r>
            <a:r>
              <a:rPr lang="ru-RU" dirty="0" err="1" smtClean="0"/>
              <a:t>Абашевская</a:t>
            </a:r>
            <a:r>
              <a:rPr lang="ru-RU" dirty="0" smtClean="0"/>
              <a:t> игрушка</a:t>
            </a:r>
            <a:br>
              <a:rPr lang="ru-RU" dirty="0" smtClean="0"/>
            </a:br>
            <a:r>
              <a:rPr lang="ru-RU" u="sng" dirty="0" smtClean="0"/>
              <a:t>Определи, какое слово внизу лишнее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962400"/>
            <a:ext cx="8229600" cy="2163763"/>
          </a:xfrm>
        </p:spPr>
        <p:txBody>
          <a:bodyPr/>
          <a:lstStyle/>
          <a:p>
            <a:r>
              <a:rPr lang="ru-RU" dirty="0" smtClean="0"/>
              <a:t>1. Стекло</a:t>
            </a:r>
          </a:p>
          <a:p>
            <a:r>
              <a:rPr lang="ru-RU" dirty="0" smtClean="0"/>
              <a:t>2. Глина</a:t>
            </a:r>
          </a:p>
          <a:p>
            <a:r>
              <a:rPr lang="ru-RU" dirty="0" smtClean="0"/>
              <a:t>3. Дерево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Напиши название промысла</a:t>
            </a:r>
            <a:endParaRPr lang="ru-RU" dirty="0"/>
          </a:p>
        </p:txBody>
      </p:sp>
      <p:pic>
        <p:nvPicPr>
          <p:cNvPr id="4" name="Содержимое 3" descr="http://rustoys.ru/toys/voda.php?im=maidan_matr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752600" y="1524000"/>
            <a:ext cx="5562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97162"/>
          </a:xfrm>
        </p:spPr>
        <p:txBody>
          <a:bodyPr>
            <a:normAutofit fontScale="90000"/>
          </a:bodyPr>
          <a:lstStyle/>
          <a:p>
            <a:r>
              <a:rPr lang="ru-RU" sz="3200" dirty="0"/>
              <a:t>г.Вятка. </a:t>
            </a:r>
            <a:br>
              <a:rPr lang="ru-RU" sz="3200" dirty="0"/>
            </a:br>
            <a:r>
              <a:rPr lang="ru-RU" sz="3200" dirty="0"/>
              <a:t>Промысел игрушки уже в XIX в. приобрел самостоятельное значение, выделившись из гончарства. Название игрушки связано с местом изготовления - слободой Дымково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0"/>
            <a:ext cx="8229600" cy="3078163"/>
          </a:xfrm>
        </p:spPr>
        <p:txBody>
          <a:bodyPr/>
          <a:lstStyle/>
          <a:p>
            <a:r>
              <a:rPr lang="ru-RU" dirty="0" smtClean="0"/>
              <a:t>1. </a:t>
            </a:r>
            <a:r>
              <a:rPr lang="ru-RU" dirty="0" err="1" smtClean="0"/>
              <a:t>Филимоновская</a:t>
            </a:r>
            <a:r>
              <a:rPr lang="ru-RU" dirty="0" smtClean="0"/>
              <a:t> игрушка</a:t>
            </a:r>
          </a:p>
          <a:p>
            <a:r>
              <a:rPr lang="ru-RU" dirty="0" smtClean="0"/>
              <a:t>2. Дымковская игрушка</a:t>
            </a:r>
          </a:p>
          <a:p>
            <a:r>
              <a:rPr lang="ru-RU" dirty="0" smtClean="0"/>
              <a:t>3. </a:t>
            </a:r>
            <a:r>
              <a:rPr lang="ru-RU" dirty="0" err="1" smtClean="0"/>
              <a:t>Каргопольская</a:t>
            </a:r>
            <a:r>
              <a:rPr lang="ru-RU" dirty="0" smtClean="0"/>
              <a:t> игрушка.</a:t>
            </a:r>
          </a:p>
          <a:p>
            <a:r>
              <a:rPr lang="ru-RU" dirty="0" smtClean="0"/>
              <a:t>4. </a:t>
            </a:r>
            <a:r>
              <a:rPr lang="ru-RU" dirty="0" err="1" smtClean="0"/>
              <a:t>Абашевская</a:t>
            </a:r>
            <a:r>
              <a:rPr lang="ru-RU" dirty="0" smtClean="0"/>
              <a:t> игрушка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3733800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Для них характерны вытянутые пропорции, связанные с пластическими свойствами местной глины "</a:t>
            </a:r>
            <a:r>
              <a:rPr lang="ru-RU" sz="3600" dirty="0" err="1"/>
              <a:t>синики</a:t>
            </a:r>
            <a:r>
              <a:rPr lang="ru-RU" sz="3600" dirty="0"/>
              <a:t>". При обжиге глина дает белую поверхность, на которую наносится цветная роспись с характерными ритмичными полосками.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72000"/>
            <a:ext cx="8229600" cy="1905000"/>
          </a:xfrm>
        </p:spPr>
        <p:txBody>
          <a:bodyPr/>
          <a:lstStyle/>
          <a:p>
            <a:r>
              <a:rPr lang="ru-RU" dirty="0" smtClean="0"/>
              <a:t>1. </a:t>
            </a:r>
            <a:r>
              <a:rPr lang="ru-RU" dirty="0" err="1" smtClean="0"/>
              <a:t>Филимоновская</a:t>
            </a:r>
            <a:r>
              <a:rPr lang="ru-RU" dirty="0" smtClean="0"/>
              <a:t> игрушка</a:t>
            </a:r>
          </a:p>
          <a:p>
            <a:r>
              <a:rPr lang="ru-RU" dirty="0" smtClean="0"/>
              <a:t>2. Дымковская игрушка</a:t>
            </a:r>
          </a:p>
          <a:p>
            <a:r>
              <a:rPr lang="ru-RU" dirty="0" smtClean="0"/>
              <a:t>3. </a:t>
            </a:r>
            <a:r>
              <a:rPr lang="ru-RU" dirty="0" err="1" smtClean="0"/>
              <a:t>Каргопольская</a:t>
            </a:r>
            <a:r>
              <a:rPr lang="ru-RU" dirty="0" smtClean="0"/>
              <a:t> игрушка.</a:t>
            </a:r>
          </a:p>
          <a:p>
            <a:r>
              <a:rPr lang="ru-RU" dirty="0" smtClean="0"/>
              <a:t>4. </a:t>
            </a:r>
            <a:r>
              <a:rPr lang="ru-RU" dirty="0" err="1" smtClean="0"/>
              <a:t>Абашевская</a:t>
            </a:r>
            <a:r>
              <a:rPr lang="ru-RU" dirty="0" smtClean="0"/>
              <a:t> игрушка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59162"/>
          </a:xfrm>
        </p:spPr>
        <p:txBody>
          <a:bodyPr>
            <a:normAutofit/>
          </a:bodyPr>
          <a:lstStyle/>
          <a:p>
            <a:r>
              <a:rPr lang="ru-RU" dirty="0" smtClean="0"/>
              <a:t>русский народный художественный </a:t>
            </a:r>
            <a:r>
              <a:rPr lang="ru-RU" dirty="0" smtClean="0">
                <a:hlinkClick r:id="rId2" tooltip="Промысел"/>
              </a:rPr>
              <a:t>промысел</a:t>
            </a:r>
            <a:r>
              <a:rPr lang="ru-RU" dirty="0" smtClean="0"/>
              <a:t>. Существует с середины </a:t>
            </a:r>
            <a:r>
              <a:rPr lang="ru-RU" dirty="0" smtClean="0">
                <a:hlinkClick r:id="rId3" tooltip="XIX век"/>
              </a:rPr>
              <a:t>XIX века</a:t>
            </a:r>
            <a:r>
              <a:rPr lang="ru-RU" dirty="0" smtClean="0"/>
              <a:t> в районе города </a:t>
            </a:r>
            <a:r>
              <a:rPr lang="ru-RU" dirty="0" smtClean="0">
                <a:hlinkClick r:id="rId4" tooltip="Городец"/>
              </a:rPr>
              <a:t>Городец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10000"/>
            <a:ext cx="8229600" cy="1981199"/>
          </a:xfrm>
        </p:spPr>
        <p:txBody>
          <a:bodyPr/>
          <a:lstStyle/>
          <a:p>
            <a:r>
              <a:rPr lang="ru-RU" dirty="0" smtClean="0"/>
              <a:t>1. Хохлома</a:t>
            </a:r>
          </a:p>
          <a:p>
            <a:r>
              <a:rPr lang="ru-RU" dirty="0" smtClean="0"/>
              <a:t>2. Городецкая роспись.</a:t>
            </a:r>
          </a:p>
          <a:p>
            <a:r>
              <a:rPr lang="ru-RU" dirty="0" smtClean="0"/>
              <a:t>3. Мезенская роспись.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Определи, элементы какого промысла?</a:t>
            </a:r>
            <a:endParaRPr lang="ru-RU" dirty="0"/>
          </a:p>
        </p:txBody>
      </p:sp>
      <p:pic>
        <p:nvPicPr>
          <p:cNvPr id="4" name="Picture 4" descr="Изображение 00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57696" y="2195931"/>
            <a:ext cx="4838007" cy="3674225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Определи, элементы какого промысла</a:t>
            </a:r>
            <a:endParaRPr lang="ru-RU" dirty="0"/>
          </a:p>
        </p:txBody>
      </p:sp>
      <p:pic>
        <p:nvPicPr>
          <p:cNvPr id="4" name="Picture 15" descr="00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2057400"/>
            <a:ext cx="4286250" cy="2552700"/>
          </a:xfrm>
          <a:prstGeom prst="rect">
            <a:avLst/>
          </a:prstGeom>
          <a:noFill/>
        </p:spPr>
      </p:pic>
      <p:pic>
        <p:nvPicPr>
          <p:cNvPr id="5" name="Picture 13" descr="00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3800" y="4292600"/>
            <a:ext cx="2017713" cy="2317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01962"/>
          </a:xfrm>
        </p:spPr>
        <p:txBody>
          <a:bodyPr>
            <a:normAutofit/>
          </a:bodyPr>
          <a:lstStyle/>
          <a:p>
            <a:r>
              <a:rPr lang="ru-RU" dirty="0" smtClean="0"/>
              <a:t>старинный </a:t>
            </a:r>
            <a:r>
              <a:rPr lang="ru-RU" dirty="0" smtClean="0">
                <a:hlinkClick r:id="rId2" tooltip="Россия"/>
              </a:rPr>
              <a:t>русский</a:t>
            </a:r>
            <a:r>
              <a:rPr lang="ru-RU" dirty="0" smtClean="0"/>
              <a:t> </a:t>
            </a:r>
            <a:r>
              <a:rPr lang="ru-RU" dirty="0" smtClean="0">
                <a:hlinkClick r:id="rId3" tooltip="Народный промысел"/>
              </a:rPr>
              <a:t>народный промысел</a:t>
            </a:r>
            <a:r>
              <a:rPr lang="ru-RU" dirty="0" smtClean="0"/>
              <a:t>, родившийся в </a:t>
            </a:r>
            <a:r>
              <a:rPr lang="ru-RU" dirty="0" smtClean="0">
                <a:hlinkClick r:id="rId4" tooltip="XVII век"/>
              </a:rPr>
              <a:t>XVII веке</a:t>
            </a:r>
            <a:r>
              <a:rPr lang="ru-RU" dirty="0" smtClean="0"/>
              <a:t> в округе </a:t>
            </a:r>
            <a:r>
              <a:rPr lang="ru-RU" dirty="0" smtClean="0">
                <a:hlinkClick r:id="rId5" tooltip="Нижний Новгород"/>
              </a:rPr>
              <a:t>Нижнего Новгорода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05200"/>
            <a:ext cx="8229600" cy="2620963"/>
          </a:xfrm>
        </p:spPr>
        <p:txBody>
          <a:bodyPr/>
          <a:lstStyle/>
          <a:p>
            <a:r>
              <a:rPr lang="ru-RU" dirty="0" smtClean="0"/>
              <a:t>1. Хохлома</a:t>
            </a:r>
          </a:p>
          <a:p>
            <a:r>
              <a:rPr lang="ru-RU" dirty="0" smtClean="0"/>
              <a:t>2. Городецкая роспись.</a:t>
            </a:r>
          </a:p>
          <a:p>
            <a:r>
              <a:rPr lang="ru-RU" dirty="0" smtClean="0"/>
              <a:t>3. Мезенская роспись.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305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1. Хохлома</a:t>
            </a:r>
            <a:br>
              <a:rPr lang="ru-RU" dirty="0" smtClean="0"/>
            </a:br>
            <a:r>
              <a:rPr lang="ru-RU" dirty="0" smtClean="0"/>
              <a:t>2. Городецкая роспись.</a:t>
            </a:r>
            <a:br>
              <a:rPr lang="ru-RU" dirty="0" smtClean="0"/>
            </a:br>
            <a:r>
              <a:rPr lang="ru-RU" dirty="0" smtClean="0"/>
              <a:t>3. Мезенская роспись. </a:t>
            </a:r>
            <a:br>
              <a:rPr lang="ru-RU" dirty="0" smtClean="0"/>
            </a:br>
            <a:r>
              <a:rPr lang="ru-RU" dirty="0" smtClean="0"/>
              <a:t>4. </a:t>
            </a:r>
            <a:r>
              <a:rPr lang="ru-RU" dirty="0" err="1" smtClean="0"/>
              <a:t>Полхов-майданская</a:t>
            </a:r>
            <a:r>
              <a:rPr lang="ru-RU" dirty="0" smtClean="0"/>
              <a:t> роспись</a:t>
            </a:r>
            <a:br>
              <a:rPr lang="ru-RU" dirty="0" smtClean="0"/>
            </a:br>
            <a:r>
              <a:rPr lang="ru-RU" u="sng" dirty="0" smtClean="0"/>
              <a:t>Найди внизу лишнее слово.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10000"/>
            <a:ext cx="8229600" cy="2316163"/>
          </a:xfrm>
        </p:spPr>
        <p:txBody>
          <a:bodyPr/>
          <a:lstStyle/>
          <a:p>
            <a:r>
              <a:rPr lang="ru-RU" dirty="0" smtClean="0"/>
              <a:t>1. Стекло</a:t>
            </a:r>
          </a:p>
          <a:p>
            <a:r>
              <a:rPr lang="ru-RU" dirty="0" smtClean="0"/>
              <a:t>2. Глина</a:t>
            </a:r>
          </a:p>
          <a:p>
            <a:r>
              <a:rPr lang="ru-RU" dirty="0" smtClean="0"/>
              <a:t>3. Дерево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133</TotalTime>
  <Words>289</Words>
  <Application>Microsoft Office PowerPoint</Application>
  <PresentationFormat>Экран (4:3)</PresentationFormat>
  <Paragraphs>55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Изящная</vt:lpstr>
      <vt:lpstr>ОПРЕДЕЛИ РУССКИЕ НАРОДНЫЕ ПРОМЫСЛЫ</vt:lpstr>
      <vt:lpstr>1. Филимоновская игрушка 2. Дымковская игрушка 3. Каргопольская игрушка. 4. Абашевская игрушка Определи, какое слово внизу лишнее </vt:lpstr>
      <vt:lpstr>г.Вятка.  Промысел игрушки уже в XIX в. приобрел самостоятельное значение, выделившись из гончарства. Название игрушки связано с местом изготовления - слободой Дымково</vt:lpstr>
      <vt:lpstr>Для них характерны вытянутые пропорции, связанные с пластическими свойствами местной глины "синики". При обжиге глина дает белую поверхность, на которую наносится цветная роспись с характерными ритмичными полосками.  </vt:lpstr>
      <vt:lpstr>русский народный художественный промысел. Существует с середины XIX века в районе города Городец.</vt:lpstr>
      <vt:lpstr>Определи, элементы какого промысла?</vt:lpstr>
      <vt:lpstr>Определи, элементы какого промысла</vt:lpstr>
      <vt:lpstr>старинный русский народный промысел, родившийся в XVII веке в округе Нижнего Новгорода.</vt:lpstr>
      <vt:lpstr>1. Хохлома 2. Городецкая роспись. 3. Мезенская роспись.  4. Полхов-майданская роспись Найди внизу лишнее слово. </vt:lpstr>
      <vt:lpstr>тип росписи домашней утвари — прялок, ковшей, коробов, братин, сложившийся к началу XIX века в низовьях реки Мезень. Определи промысел</vt:lpstr>
      <vt:lpstr>В каком промысле используют эти элементы.</vt:lpstr>
      <vt:lpstr>Напиши название промысла</vt:lpstr>
      <vt:lpstr>Напиши название промысла</vt:lpstr>
      <vt:lpstr>Напиши название промысла</vt:lpstr>
      <vt:lpstr>Напиши название промысла</vt:lpstr>
      <vt:lpstr>В селе Жостово какой материал используют для росписи?</vt:lpstr>
      <vt:lpstr>Напиши название промысла</vt:lpstr>
      <vt:lpstr>Напиши название промысла</vt:lpstr>
      <vt:lpstr>Напиши название промысла</vt:lpstr>
      <vt:lpstr>Напиши название промысла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Admin</cp:lastModifiedBy>
  <cp:revision>34</cp:revision>
  <dcterms:created xsi:type="dcterms:W3CDTF">2013-02-04T15:17:22Z</dcterms:created>
  <dcterms:modified xsi:type="dcterms:W3CDTF">2017-02-18T12:30:47Z</dcterms:modified>
</cp:coreProperties>
</file>