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680" autoAdjust="0"/>
  </p:normalViewPr>
  <p:slideViewPr>
    <p:cSldViewPr>
      <p:cViewPr>
        <p:scale>
          <a:sx n="70" d="100"/>
          <a:sy n="70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4982AD-61B0-48FB-8FFB-432FAF59F5E0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C10CF83-AC8B-4E8A-B71A-C6CF71F585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42" y="4725144"/>
            <a:ext cx="7772400" cy="10801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АМУРСКИЕ ТИГРЫ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0"/>
          <a:stretch/>
        </p:blipFill>
        <p:spPr>
          <a:xfrm>
            <a:off x="1043608" y="-74053"/>
            <a:ext cx="7200800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4930011"/>
            <a:ext cx="2945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Проект подготовила </a:t>
            </a:r>
          </a:p>
          <a:p>
            <a:r>
              <a:rPr lang="ru-RU" sz="2400" dirty="0"/>
              <a:t>у</a:t>
            </a:r>
            <a:r>
              <a:rPr lang="ru-RU" sz="2400" dirty="0" smtClean="0"/>
              <a:t>ченица 3 «Г» класса</a:t>
            </a:r>
          </a:p>
          <a:p>
            <a:r>
              <a:rPr lang="ru-RU" sz="2400" dirty="0" err="1" smtClean="0"/>
              <a:t>Буравлёва</a:t>
            </a:r>
            <a:r>
              <a:rPr lang="ru-RU" sz="2400" dirty="0" smtClean="0"/>
              <a:t> Анастасия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842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6816" y="4005064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Амурский  тигр , </a:t>
            </a:r>
            <a:endParaRPr lang="ru-RU" sz="3600" dirty="0" smtClean="0"/>
          </a:p>
          <a:p>
            <a:pPr algn="ctr"/>
            <a:r>
              <a:rPr lang="ru-RU" sz="3600" dirty="0" smtClean="0"/>
              <a:t>(</a:t>
            </a:r>
            <a:r>
              <a:rPr lang="ru-RU" sz="3600" dirty="0"/>
              <a:t>уссурийский тигр, или сибирский тигр, или дальневосточный </a:t>
            </a:r>
            <a:r>
              <a:rPr lang="ru-RU" sz="3600" dirty="0" smtClean="0"/>
              <a:t>тигр)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36838"/>
            <a:ext cx="2384819" cy="35772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20283" y="1025123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Занесён 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в </a:t>
            </a:r>
            <a:r>
              <a:rPr lang="ru-RU" sz="4800" b="1" dirty="0">
                <a:solidFill>
                  <a:srgbClr val="FF0000"/>
                </a:solidFill>
              </a:rPr>
              <a:t>Красную </a:t>
            </a:r>
            <a:r>
              <a:rPr lang="ru-RU" sz="4800" b="1" dirty="0" smtClean="0">
                <a:solidFill>
                  <a:srgbClr val="FF0000"/>
                </a:solidFill>
              </a:rPr>
              <a:t>книгу!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38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 idx="4294967295"/>
          </p:nvPr>
        </p:nvSpPr>
        <p:spPr>
          <a:xfrm>
            <a:off x="759521" y="4293096"/>
            <a:ext cx="7772400" cy="197485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Живёт амурский тигр на территории юго-восточной части России, на берегах </a:t>
            </a:r>
            <a:br>
              <a:rPr lang="ru-RU" sz="3100" dirty="0" smtClean="0"/>
            </a:br>
            <a:r>
              <a:rPr lang="ru-RU" sz="3100" dirty="0" smtClean="0"/>
              <a:t>рек Уссури и Амура в Приморском  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Хабаровском краях</a:t>
            </a:r>
            <a:endParaRPr lang="ru-RU" sz="3100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4294967295"/>
          </p:nvPr>
        </p:nvSpPr>
        <p:spPr>
          <a:xfrm>
            <a:off x="467544" y="698226"/>
            <a:ext cx="4104456" cy="524222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РАСПРОСТРАНЕНИЕ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21272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402" y="1196752"/>
            <a:ext cx="3483123" cy="2060848"/>
          </a:xfrm>
          <a:prstGeom prst="rect">
            <a:avLst/>
          </a:prstGeom>
        </p:spPr>
      </p:pic>
      <p:pic>
        <p:nvPicPr>
          <p:cNvPr id="2" name="Picture 2" descr="Картинки по запросу карта росси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75" y="1196752"/>
            <a:ext cx="434610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4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3528392" cy="7578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Численность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84784"/>
            <a:ext cx="6777317" cy="4347845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 smtClean="0"/>
              <a:t> В 1996 году насчитывалось менее 500 представителей вида.</a:t>
            </a:r>
          </a:p>
          <a:p>
            <a:endParaRPr lang="ru-RU" sz="1900" b="1" u="sng" dirty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ru-RU" sz="1900" b="1" u="sng" dirty="0" smtClean="0">
                <a:solidFill>
                  <a:srgbClr val="FF0000"/>
                </a:solidFill>
              </a:rPr>
              <a:t>В зоопарках мира </a:t>
            </a:r>
            <a:r>
              <a:rPr lang="ru-RU" sz="1900" b="1" dirty="0" smtClean="0">
                <a:solidFill>
                  <a:srgbClr val="FF0000"/>
                </a:solidFill>
              </a:rPr>
              <a:t> </a:t>
            </a:r>
            <a:r>
              <a:rPr lang="ru-RU" sz="1900" dirty="0" smtClean="0">
                <a:solidFill>
                  <a:schemeClr val="tx1"/>
                </a:solidFill>
              </a:rPr>
              <a:t>(на </a:t>
            </a:r>
            <a:r>
              <a:rPr lang="ru-RU" sz="1900" dirty="0"/>
              <a:t>20 февраля </a:t>
            </a:r>
            <a:r>
              <a:rPr lang="ru-RU" sz="1900" dirty="0" smtClean="0"/>
              <a:t>2007г) содержалось </a:t>
            </a:r>
            <a:r>
              <a:rPr lang="ru-RU" sz="1900" dirty="0"/>
              <a:t>более 450 тигров, в то время как на 1 января 1979 года </a:t>
            </a:r>
            <a:r>
              <a:rPr lang="ru-RU" sz="1900" dirty="0" smtClean="0"/>
              <a:t>было 844 особи.</a:t>
            </a:r>
          </a:p>
          <a:p>
            <a:pPr marL="68580" indent="0">
              <a:buNone/>
            </a:pPr>
            <a:endParaRPr lang="ru-RU" sz="19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>
              <a:buNone/>
            </a:pPr>
            <a:r>
              <a:rPr lang="ru-RU" sz="1900" b="1" u="sng" dirty="0" smtClean="0">
                <a:solidFill>
                  <a:srgbClr val="FF0000"/>
                </a:solidFill>
              </a:rPr>
              <a:t>На воле  (2005 г)</a:t>
            </a:r>
            <a:r>
              <a:rPr lang="ru-RU" sz="1900" dirty="0"/>
              <a:t> 423—502 </a:t>
            </a:r>
            <a:r>
              <a:rPr lang="ru-RU" sz="1900" dirty="0" smtClean="0"/>
              <a:t>особи (из них </a:t>
            </a:r>
            <a:r>
              <a:rPr lang="ru-RU" sz="1900" baseline="30000" dirty="0" smtClean="0"/>
              <a:t> </a:t>
            </a:r>
            <a:r>
              <a:rPr lang="ru-RU" sz="1900" dirty="0"/>
              <a:t>97-112 тигрят</a:t>
            </a:r>
            <a:r>
              <a:rPr lang="ru-RU" sz="1900" baseline="30000" dirty="0"/>
              <a:t> </a:t>
            </a:r>
            <a:r>
              <a:rPr lang="ru-RU" sz="1900" baseline="30000" dirty="0" smtClean="0"/>
              <a:t>)</a:t>
            </a:r>
            <a:endParaRPr lang="ru-RU" sz="1900" b="1" u="sng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endParaRPr lang="ru-RU" sz="1900" dirty="0" smtClean="0"/>
          </a:p>
          <a:p>
            <a:pPr marL="68580" indent="0">
              <a:buNone/>
            </a:pPr>
            <a:r>
              <a:rPr lang="ru-RU" sz="1900" dirty="0" smtClean="0">
                <a:solidFill>
                  <a:srgbClr val="FF0000"/>
                </a:solidFill>
              </a:rPr>
              <a:t>В </a:t>
            </a:r>
            <a:r>
              <a:rPr lang="ru-RU" sz="1900" dirty="0">
                <a:solidFill>
                  <a:srgbClr val="FF0000"/>
                </a:solidFill>
              </a:rPr>
              <a:t>апреле 2013 года </a:t>
            </a:r>
            <a:r>
              <a:rPr lang="ru-RU" sz="1900" dirty="0" smtClean="0">
                <a:solidFill>
                  <a:srgbClr val="FF0000"/>
                </a:solidFill>
              </a:rPr>
              <a:t>-</a:t>
            </a:r>
            <a:r>
              <a:rPr lang="ru-RU" sz="1900" dirty="0" smtClean="0"/>
              <a:t> </a:t>
            </a:r>
            <a:r>
              <a:rPr lang="ru-RU" sz="1900" dirty="0"/>
              <a:t>450 </a:t>
            </a:r>
            <a:r>
              <a:rPr lang="ru-RU" sz="1900" dirty="0" smtClean="0"/>
              <a:t>особей</a:t>
            </a:r>
            <a:r>
              <a:rPr lang="ru-RU" sz="1900" baseline="30000" dirty="0"/>
              <a:t> </a:t>
            </a:r>
            <a:r>
              <a:rPr lang="ru-RU" sz="1900" baseline="30000" dirty="0" smtClean="0"/>
              <a:t> .</a:t>
            </a:r>
            <a:r>
              <a:rPr lang="ru-RU" sz="1900" dirty="0" smtClean="0"/>
              <a:t> </a:t>
            </a:r>
          </a:p>
          <a:p>
            <a:pPr marL="68580" indent="0">
              <a:buNone/>
            </a:pPr>
            <a:r>
              <a:rPr lang="ru-RU" sz="1900" dirty="0" smtClean="0">
                <a:solidFill>
                  <a:srgbClr val="FF0000"/>
                </a:solidFill>
              </a:rPr>
              <a:t>В 2015 год </a:t>
            </a:r>
            <a:r>
              <a:rPr lang="ru-RU" sz="1900" dirty="0" smtClean="0"/>
              <a:t>523—540 особей. </a:t>
            </a:r>
          </a:p>
          <a:p>
            <a:pPr marL="68580" indent="0">
              <a:buNone/>
            </a:pPr>
            <a:endParaRPr lang="ru-RU" sz="1900" dirty="0" smtClean="0"/>
          </a:p>
          <a:p>
            <a:pPr marL="68580" indent="0">
              <a:buNone/>
            </a:pPr>
            <a:r>
              <a:rPr lang="ru-RU" sz="1900" dirty="0" smtClean="0"/>
              <a:t>Это </a:t>
            </a:r>
            <a:r>
              <a:rPr lang="ru-RU" sz="1900" dirty="0"/>
              <a:t>и не много, и не мало. Это ровно столько, сколько вмещают в себя ещё не вырубленные участки уссурийской тайги. </a:t>
            </a:r>
            <a:endParaRPr lang="ru-RU" sz="1900" dirty="0" smtClean="0"/>
          </a:p>
          <a:p>
            <a:pPr marL="68580" indent="0">
              <a:buNone/>
            </a:pP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0124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980728"/>
            <a:ext cx="4104456" cy="45365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Амурский тигр относится к наиболее крупным подвидам, шерсть гуще, чем у тигров, живущих в тёплых районах, а его окрас светлее. Основной окрас шерсти в зимнее время — оранжевый, а живот белый.</a:t>
            </a:r>
            <a:endParaRPr lang="ru-RU" sz="4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2664296" cy="4104456"/>
          </a:xfrm>
        </p:spPr>
      </p:pic>
    </p:spTree>
    <p:extLst>
      <p:ext uri="{BB962C8B-B14F-4D97-AF65-F5344CB8AC3E}">
        <p14:creationId xmlns:p14="http://schemas.microsoft.com/office/powerpoint/2010/main" val="19489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854829"/>
            <a:ext cx="5040560" cy="3870315"/>
          </a:xfrm>
        </p:spPr>
      </p:pic>
      <p:sp>
        <p:nvSpPr>
          <p:cNvPr id="2" name="Прямоугольник 1"/>
          <p:cNvSpPr/>
          <p:nvPr/>
        </p:nvSpPr>
        <p:spPr>
          <a:xfrm>
            <a:off x="657184" y="4725144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Это единственный подвид тигра , представители которого имеют на брюхе пятисантиметровый слой жира, защищающий от леденящего ветра при крайне низких температурах. </a:t>
            </a:r>
          </a:p>
        </p:txBody>
      </p:sp>
    </p:spTree>
    <p:extLst>
      <p:ext uri="{BB962C8B-B14F-4D97-AF65-F5344CB8AC3E}">
        <p14:creationId xmlns:p14="http://schemas.microsoft.com/office/powerpoint/2010/main" val="296764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2921661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779912" y="270892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/>
              <a:t>Тело вытянутое, гибкое, голова круглая, лапы недлинные, хвост длинный. Уши очень короткие, так как он обитает в холодной местности. </a:t>
            </a:r>
          </a:p>
        </p:txBody>
      </p:sp>
    </p:spTree>
    <p:extLst>
      <p:ext uri="{BB962C8B-B14F-4D97-AF65-F5344CB8AC3E}">
        <p14:creationId xmlns:p14="http://schemas.microsoft.com/office/powerpoint/2010/main" val="32480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528" y="4743728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Амурский тигр различает цвета. Ночью он видит в пять раз лучше, чем человек.</a:t>
            </a:r>
            <a:br>
              <a:rPr lang="ru-RU" dirty="0"/>
            </a:br>
            <a:r>
              <a:rPr lang="ru-RU" dirty="0"/>
              <a:t>В природе тигр доживает до 15 лет, в неволе чуть более 20 лет. Например, предельный срок жизни амурского тигра в неволе отмечен Р. Джонсом и оценен в 26 лет.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4464496" cy="380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7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9268"/>
            <a:ext cx="7024744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 всех есть семья!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588147"/>
            <a:ext cx="4464496" cy="34015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908720"/>
            <a:ext cx="2448272" cy="335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57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359</TotalTime>
  <Words>208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АМУРСКИЕ ТИГРЫ</vt:lpstr>
      <vt:lpstr>Презентация PowerPoint</vt:lpstr>
      <vt:lpstr>Живёт амурский тигр на территории юго-восточной части России, на берегах  рек Уссури и Амура в Приморском  и  Хабаровском краях</vt:lpstr>
      <vt:lpstr>Численность</vt:lpstr>
      <vt:lpstr>Амурский тигр относится к наиболее крупным подвидам, шерсть гуще, чем у тигров, живущих в тёплых районах, а его окрас светлее. Основной окрас шерсти в зимнее время — оранжевый, а живот белый.</vt:lpstr>
      <vt:lpstr>Презентация PowerPoint</vt:lpstr>
      <vt:lpstr>Презентация PowerPoint</vt:lpstr>
      <vt:lpstr>Презентация PowerPoint</vt:lpstr>
      <vt:lpstr>У всех есть семья!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АМУРСКИЕ ТИГРЫ красная книга</dc:title>
  <dc:creator>Dmitriy</dc:creator>
  <cp:lastModifiedBy>BolodovaT</cp:lastModifiedBy>
  <cp:revision>23</cp:revision>
  <dcterms:created xsi:type="dcterms:W3CDTF">2016-10-27T14:08:18Z</dcterms:created>
  <dcterms:modified xsi:type="dcterms:W3CDTF">2017-06-06T10:03:47Z</dcterms:modified>
</cp:coreProperties>
</file>