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7" d="100"/>
          <a:sy n="67" d="100"/>
        </p:scale>
        <p:origin x="-126" y="-3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06251-B94B-409D-BA1F-EF9D057FBE4A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9079-EAAB-4F78-BA28-8D396BC8C2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927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06251-B94B-409D-BA1F-EF9D057FBE4A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9079-EAAB-4F78-BA28-8D396BC8C2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669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06251-B94B-409D-BA1F-EF9D057FBE4A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9079-EAAB-4F78-BA28-8D396BC8C2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465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06251-B94B-409D-BA1F-EF9D057FBE4A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9079-EAAB-4F78-BA28-8D396BC8C2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75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06251-B94B-409D-BA1F-EF9D057FBE4A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9079-EAAB-4F78-BA28-8D396BC8C2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47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06251-B94B-409D-BA1F-EF9D057FBE4A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9079-EAAB-4F78-BA28-8D396BC8C2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507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06251-B94B-409D-BA1F-EF9D057FBE4A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9079-EAAB-4F78-BA28-8D396BC8C2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138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06251-B94B-409D-BA1F-EF9D057FBE4A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9079-EAAB-4F78-BA28-8D396BC8C2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243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06251-B94B-409D-BA1F-EF9D057FBE4A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9079-EAAB-4F78-BA28-8D396BC8C2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984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06251-B94B-409D-BA1F-EF9D057FBE4A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9079-EAAB-4F78-BA28-8D396BC8C2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251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06251-B94B-409D-BA1F-EF9D057FBE4A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9079-EAAB-4F78-BA28-8D396BC8C2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861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06251-B94B-409D-BA1F-EF9D057FBE4A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189079-EAAB-4F78-BA28-8D396BC8C2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901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utoronline.ru/blog/geometrija-vokrug-nas-osnovnye-razdely-geometrii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multiurok.ru/files/proiekt-gieomietriia-vokrugh-nas-2.html" TargetMode="External"/><Relationship Id="rId4" Type="http://schemas.openxmlformats.org/officeDocument/2006/relationships/hyperlink" Target="https://infourok.ru/nauchniy-proekt-geometriya-vokrug-nas-1518699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https://i1.7fon.ru/thumb/n109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n w="0"/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Геометрия вокруг нас</a:t>
            </a:r>
            <a:endParaRPr lang="ru-RU" dirty="0">
              <a:ln w="0"/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8100" y="3911600"/>
            <a:ext cx="7035800" cy="1714500"/>
          </a:xfrm>
        </p:spPr>
        <p:txBody>
          <a:bodyPr>
            <a:norm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Ученицы 8 «Б» класса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Поповой Ирины</a:t>
            </a: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464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4" name="Picture 16" descr="http://i99.beon.ru/i196.photobucket.com/albums/aa251/zoechka/gelsvtum0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929"/>
            <a:ext cx="12192000" cy="6877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2746" y="355600"/>
            <a:ext cx="6470653" cy="20955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предметы вокруг нас имеют форму, похожую на геометрические фигуры. Альбомный лист имеет форму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прямоугольника. Кольцо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обруч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напоминают своей формой окружность, а арена цирка, дно стакана или тарелка имеют форму круга. Апельсин, футбольный мяч, арбуз похожи на шар. Шестигранный карандаш, египетские пирамиды – это тоже геометрические фигуры.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746" y="2686544"/>
            <a:ext cx="6470653" cy="36397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9743" y="234952"/>
            <a:ext cx="3962397" cy="264159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6145" y="3111500"/>
            <a:ext cx="4289594" cy="3214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340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photoshopia.ru/gallery_bkg/data/886/light_green_background_photoshopia_ru_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Геометрия в быту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95100" y="4087814"/>
            <a:ext cx="5359400" cy="203132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каждом доме, есть что-то квадратное, круглое, прямоугольное или треугольное. Стены, пол и потолок являются прямоугольниками. Многие вещи напоминают окружность, например, обруч, кольцо,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тарелка. Предметов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имеющих форму цилиндра и конуса в окружающем нас мире много: трубы, кастрюли, бочки, стаканы, консервные банки.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00" y="2055813"/>
            <a:ext cx="5319400" cy="40633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5100" y="2055813"/>
            <a:ext cx="2662701" cy="182800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5301" y="2002633"/>
            <a:ext cx="1943100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460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photoshopia.ru/gallery_bkg/data/886/light_green_background_photoshopia_ru_33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Геометрия в архитектуре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35250" y="5003800"/>
            <a:ext cx="6921500" cy="14773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современной архитектуре смело используются самые разные геометрические формы. Многие жилые дома украшаются колоннами. Геометрические фигуры различной формы можно увидеть в постройке соборов и конструкциях мостов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Основание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любого дома имеет вид прямоугольного параллелепипеда.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52162" y="1971906"/>
            <a:ext cx="3287675" cy="255896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2156" y="2162152"/>
            <a:ext cx="3286078" cy="21885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765" y="2162152"/>
            <a:ext cx="3286078" cy="2178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040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photoshopia.ru/gallery_bkg/data/886/light_green_background_photoshopia_ru_33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Геометрия в транспорте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27800" y="1836401"/>
            <a:ext cx="4826000" cy="20193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улице движутся автомобили, трамваи, троллейбусы, велосипеды. Их колёса с геометрической точки зрения – круги. Сложную форму имеет корпус подводной лодки. Корпус космического спутника состоит из цилиндров. Сложную форму имеют и детали машин – гайки, винты, зубчатые колёса.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2255501"/>
            <a:ext cx="5559462" cy="37896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7800" y="4001414"/>
            <a:ext cx="4826000" cy="267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68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photoshopia.ru/gallery_bkg/data/886/light_green_background_photoshopia_ru_33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Геометрия в природе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84587" y="2070965"/>
            <a:ext cx="4970259" cy="20313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самой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природе очень много замечательных геометрических форм.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кристалл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соли имеет форму куба. Кристаллы горного хрусталя напоминают отточенный с двух сторон карандаш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Обычная горошина, капельки росы – имеют форму шара. 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снежинки – это одна из самых красивых геометрических фигур.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393" y="1917699"/>
            <a:ext cx="2966834" cy="22240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2206" y="1917699"/>
            <a:ext cx="2966834" cy="22607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8832" y="4328880"/>
            <a:ext cx="3681767" cy="2302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80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photoshopia.ru/gallery_bkg/data/886/light_green_background_photoshopia_ru_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24100" y="453936"/>
            <a:ext cx="7391400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Вечнозелёные и сезонные деревья имеют различную форму кроны. Ёлки имеют узкие макушки и широкие основания и напоминают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конус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00300" y="3680937"/>
            <a:ext cx="7391400" cy="6660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ягоды имеют форму шара, например, смородина, крыжовник, черника.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78100" y="1249437"/>
            <a:ext cx="3606800" cy="22993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5101" y="1232431"/>
            <a:ext cx="3086100" cy="231634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2401" y="4482655"/>
            <a:ext cx="2743200" cy="20574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9298" y="4479167"/>
            <a:ext cx="2747851" cy="206088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4295" y="4618540"/>
            <a:ext cx="2720960" cy="1785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409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6" descr="http://i99.beon.ru/i196.photobucket.com/albums/aa251/zoechka/gelsvtum0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929"/>
            <a:ext cx="12192000" cy="6877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56224" y="802419"/>
            <a:ext cx="6096000" cy="20313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аже животные подсознательно используют свойства геометрических фигур.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рирода наделила их талантом строить себе дома в форме геометрических тел. Самые лучшие геометры - пчёлы. Они строят соты из шестиугольников.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Любая ячейка в сотах окружена шестью другими ячейками. А основание, или донышко, ячейки представляет собой трехгранную пирамиду.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1150" y="4167386"/>
            <a:ext cx="6096000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/>
            <a:r>
              <a:rPr lang="ru-RU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Многие птицы — воробьи, крапивники, лирохвосты — строят свои гнёзда в форме полу шара. Есть архитекторы и среди рыб: в пресных водах живет удивительная рыба колюшка. В отличие от многих своих соплеменников она живет в гнезде, которое имеет форму шара.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0424" y="627987"/>
            <a:ext cx="3570287" cy="23801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9800" y="3435869"/>
            <a:ext cx="3746500" cy="2940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50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 descr="http://i99.beon.ru/i196.photobucket.com/albums/aa251/zoechka/gelsvtum011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929"/>
            <a:ext cx="12192000" cy="6877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4500" y="393701"/>
            <a:ext cx="10947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https://www.tutoronline.ru/blog/geometrija-vokrug-nas-osnovnye-razdely-geometrii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https://infourok.ru/nauchniy-proekt-geometriya-vokrug-nas-1518699.html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https://multiurok.ru/files/proiekt-gieomietriia-vokrugh-nas-2.html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4233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306</Words>
  <Application>Microsoft Office PowerPoint</Application>
  <PresentationFormat>Произвольный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Геометрия вокруг нас</vt:lpstr>
      <vt:lpstr>Презентация PowerPoint</vt:lpstr>
      <vt:lpstr>Геометрия в быту</vt:lpstr>
      <vt:lpstr>Геометрия в архитектуре</vt:lpstr>
      <vt:lpstr>Геометрия в транспорте</vt:lpstr>
      <vt:lpstr>Геометрия в природе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Геометрия вокруг нас</dc:title>
  <dc:creator>User</dc:creator>
  <cp:lastModifiedBy>Любовь</cp:lastModifiedBy>
  <cp:revision>22</cp:revision>
  <dcterms:created xsi:type="dcterms:W3CDTF">2017-04-02T07:25:37Z</dcterms:created>
  <dcterms:modified xsi:type="dcterms:W3CDTF">2017-06-06T08:32:35Z</dcterms:modified>
</cp:coreProperties>
</file>