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вгения Томникова" initials="ЕТ" lastIdx="1" clrIdx="0">
    <p:extLst>
      <p:ext uri="{19B8F6BF-5375-455C-9EA6-DF929625EA0E}">
        <p15:presenceInfo xmlns="" xmlns:p15="http://schemas.microsoft.com/office/powerpoint/2012/main" userId="37a1de10f89eb32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-11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4-07T06:55:43.287" idx="1">
    <p:pos x="10" y="10"/>
    <p:text/>
    <p:extLst>
      <p:ext uri="{C676402C-5697-4E1C-873F-D02D1690AC5C}">
        <p15:threadingInfo xmlns="" xmlns:p15="http://schemas.microsoft.com/office/powerpoint/2012/main" timeZoneBias="-2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B2BFD-2E71-40BB-AB33-09F068218077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C8693-DFFC-4702-B4D7-1531A5A7251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2269965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B2BFD-2E71-40BB-AB33-09F068218077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C8693-DFFC-4702-B4D7-1531A5A72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22989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B2BFD-2E71-40BB-AB33-09F068218077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C8693-DFFC-4702-B4D7-1531A5A72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276325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B2BFD-2E71-40BB-AB33-09F068218077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C8693-DFFC-4702-B4D7-1531A5A72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01890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B2BFD-2E71-40BB-AB33-09F068218077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C8693-DFFC-4702-B4D7-1531A5A7251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6775143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B2BFD-2E71-40BB-AB33-09F068218077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C8693-DFFC-4702-B4D7-1531A5A72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253946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B2BFD-2E71-40BB-AB33-09F068218077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C8693-DFFC-4702-B4D7-1531A5A72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276003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B2BFD-2E71-40BB-AB33-09F068218077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C8693-DFFC-4702-B4D7-1531A5A72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555941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B2BFD-2E71-40BB-AB33-09F068218077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C8693-DFFC-4702-B4D7-1531A5A72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445936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2DB2BFD-2E71-40BB-AB33-09F068218077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5C8693-DFFC-4702-B4D7-1531A5A72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520882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B2BFD-2E71-40BB-AB33-09F068218077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C8693-DFFC-4702-B4D7-1531A5A72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344179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2DB2BFD-2E71-40BB-AB33-09F068218077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F5C8693-DFFC-4702-B4D7-1531A5A72516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2935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pull/>
  </p:transition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upload.wikimedia.org/wikipedia/commons/thumb/1/11/Conic_Sections.svg/800px-Conic_Sections.svg.png" TargetMode="External"/><Relationship Id="rId3" Type="http://schemas.openxmlformats.org/officeDocument/2006/relationships/hyperlink" Target="https://ru.wikipedia.org/wiki/%D0%93%D0%B5%D0%BE%D0%BC%D0%B5%D1%82%D1%80%D0%B8%D1%8F" TargetMode="External"/><Relationship Id="rId7" Type="http://schemas.openxmlformats.org/officeDocument/2006/relationships/hyperlink" Target="http://www.celtica.ru/index2.php?option=com_datsogallery&amp;func=wmark&amp;oid=115" TargetMode="External"/><Relationship Id="rId2" Type="http://schemas.openxmlformats.org/officeDocument/2006/relationships/hyperlink" Target="http://mathworld.ru/voznyknovenye-heometry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.shmbk.pl/rimgspr/33037375_max_900_1200_dla-domu-do-sypialni-meble-do-sypialni-szafy-do-sypialni-askvoll-szafa-ef-debu-bejc-bia-bialy-80x52x189-cm-ikea.jpg" TargetMode="External"/><Relationship Id="rId5" Type="http://schemas.openxmlformats.org/officeDocument/2006/relationships/hyperlink" Target="https://ru.wikipedia.org/wiki/%D0%A1%D1%83%D0%BF%D1%80%D0%B5%D0%BC%D0%B0%D1%82%D0%B8%D0%B7%D0%BC" TargetMode="External"/><Relationship Id="rId4" Type="http://schemas.openxmlformats.org/officeDocument/2006/relationships/hyperlink" Target="http://nsportal.ru/ap/library/drugoe/2014/12/19/tema-proekta-geometriya-vokrug-nas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panybest.ru/images/stories/tavr.jpg" TargetMode="External"/><Relationship Id="rId3" Type="http://schemas.openxmlformats.org/officeDocument/2006/relationships/hyperlink" Target="https://encrypted-tbn2.gstatic.com/images?q=tbn:ANd9GcQyhDpX5YE-lWWzTf_gZGrl3U5im3IWYfPAGjDy3gXdPsDjvk2N" TargetMode="External"/><Relationship Id="rId7" Type="http://schemas.openxmlformats.org/officeDocument/2006/relationships/hyperlink" Target="http://www.artrecept.com/wp-content/uploads/2016/03/Supremat-klun.jpg" TargetMode="External"/><Relationship Id="rId2" Type="http://schemas.openxmlformats.org/officeDocument/2006/relationships/hyperlink" Target="http://i.archi.ru/i/650/47577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pload.wikimedia.org/wikipedia/commons/thumb/b/b3/Supremus_55_(Malevich,_1916).jpg/800px-Supremus_55_(Malevich,_1916).jpg" TargetMode="External"/><Relationship Id="rId5" Type="http://schemas.openxmlformats.org/officeDocument/2006/relationships/hyperlink" Target="https://s-media-cache-ak0.pinimg.com/originals/91/1a/e8/911ae84153c55b96106501e7ba93f73d.jpg" TargetMode="External"/><Relationship Id="rId4" Type="http://schemas.openxmlformats.org/officeDocument/2006/relationships/hyperlink" Target="http://&#1089;&#1077;&#1079;&#1072;&#1085;&#1085;.&#1088;&#1092;/images/Other/mountains-in-provence-l-estaque-1880-54x74-National%20Museum%20of%20Wales%20(Amgueddfa%20Cymru),%20Wales,%20UK.jpg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Геометрия вокруг нас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ученица 8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класса</a:t>
            </a:r>
          </a:p>
          <a:p>
            <a:pPr algn="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Томникова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вгения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56346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7470380" y="210083"/>
            <a:ext cx="3973080" cy="5387964"/>
            <a:chOff x="7470380" y="210083"/>
            <a:chExt cx="3973080" cy="5387964"/>
          </a:xfrm>
        </p:grpSpPr>
        <p:pic>
          <p:nvPicPr>
            <p:cNvPr id="6148" name="Picture 4" descr="https://uploads7.wikiart.org/images/georges-braque/houses-at-estaque-1908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0380" y="210083"/>
              <a:ext cx="3973080" cy="494850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sp>
          <p:nvSpPr>
            <p:cNvPr id="2" name="TextBox 1"/>
            <p:cNvSpPr txBox="1"/>
            <p:nvPr/>
          </p:nvSpPr>
          <p:spPr>
            <a:xfrm>
              <a:off x="7470380" y="5228715"/>
              <a:ext cx="3973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Жорж Браком 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Дома в </a:t>
              </a:r>
              <a:r>
                <a:rPr lang="ru-RU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Эстаке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207826" y="210083"/>
            <a:ext cx="6461461" cy="5018632"/>
            <a:chOff x="207826" y="210083"/>
            <a:chExt cx="6461461" cy="5018632"/>
          </a:xfrm>
        </p:grpSpPr>
        <p:pic>
          <p:nvPicPr>
            <p:cNvPr id="6146" name="Picture 2" descr="http://xn--80ajgzat.xn--p1ai/images/Other/mountains-in-provence-l-estaque-1880-54x74-National%20Museum%20of%20Wales%20(Amgueddfa%20Cymru),%20Wales,%20UK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826" y="210083"/>
              <a:ext cx="6461461" cy="46493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sp>
          <p:nvSpPr>
            <p:cNvPr id="3" name="TextBox 2"/>
            <p:cNvSpPr txBox="1"/>
            <p:nvPr/>
          </p:nvSpPr>
          <p:spPr>
            <a:xfrm>
              <a:off x="207826" y="4859383"/>
              <a:ext cx="64614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Поль Сезанн 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Горы в Провансе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442422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750423"/>
            <a:ext cx="10058400" cy="411867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Супрематизм</a:t>
            </a:r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в авангардистском искусстве, основанное в 1-й половине 1910-х годов К. С. Малевичем. Являясь разновидностью абстракционизма, супрематизм выражался в комбинациях разноцветных плоскостей простейших геометрических очертаний (в геометрических формах прямой линии, квадрата, круга и прямоугольника). Сочетание разноцветных и разновеликих геометрических фигур образует пронизанные внутренним движением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уравновешенные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асимметричные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супрематические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композиции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начальном этапе этот термин, восходивший к латинскому корню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suprem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означал доминирование, превосходство цвета над всеми остальными свойствами живописи. В беспредметных полотнах краска, по мысли К. С. Малевича, была впервые освобождена от подсобной роли, от служения другим целям, —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супрематические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картины стали первым шагом «чистого творчества», то есть акта, уравнивавшего творческую силу человека и Природы.</a:t>
            </a:r>
          </a:p>
        </p:txBody>
      </p:sp>
    </p:spTree>
    <p:extLst>
      <p:ext uri="{BB962C8B-B14F-4D97-AF65-F5344CB8AC3E}">
        <p14:creationId xmlns:p14="http://schemas.microsoft.com/office/powerpoint/2010/main" val="51235341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691150" y="186054"/>
            <a:ext cx="4912816" cy="5282147"/>
            <a:chOff x="691150" y="186054"/>
            <a:chExt cx="4912816" cy="5282147"/>
          </a:xfrm>
        </p:grpSpPr>
        <p:pic>
          <p:nvPicPr>
            <p:cNvPr id="7170" name="Picture 2" descr="https://upload.wikimedia.org/wikipedia/commons/thumb/b/b3/Supremus_55_%28Malevich%2C_1916%29.jpg/800px-Supremus_55_%28Malevich%2C_1916%29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151" y="186054"/>
              <a:ext cx="4912815" cy="491281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sp>
          <p:nvSpPr>
            <p:cNvPr id="2" name="TextBox 1"/>
            <p:cNvSpPr txBox="1"/>
            <p:nvPr/>
          </p:nvSpPr>
          <p:spPr>
            <a:xfrm>
              <a:off x="691150" y="5098869"/>
              <a:ext cx="49128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Казимир Малевич 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Супрематизм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6556376" y="186054"/>
            <a:ext cx="4416424" cy="5648849"/>
            <a:chOff x="6556376" y="186054"/>
            <a:chExt cx="4416424" cy="5648849"/>
          </a:xfrm>
        </p:grpSpPr>
        <p:pic>
          <p:nvPicPr>
            <p:cNvPr id="7172" name="Picture 4" descr="http://www.artrecept.com/wp-content/uploads/2016/03/Supremat-klun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6376" y="186054"/>
              <a:ext cx="4416424" cy="497025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sp>
          <p:nvSpPr>
            <p:cNvPr id="4" name="TextBox 3"/>
            <p:cNvSpPr txBox="1"/>
            <p:nvPr/>
          </p:nvSpPr>
          <p:spPr>
            <a:xfrm>
              <a:off x="6556376" y="5188572"/>
              <a:ext cx="44164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Иван </a:t>
              </a:r>
              <a:r>
                <a:rPr lang="ru-RU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Клюн</a:t>
              </a:r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ru-RU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Супрематический</a:t>
              </a:r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рисунок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605128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http://mathworld.ru/voznyknovenye-heometryy</a:t>
            </a:r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/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https://ru.wikipedia.org/wiki/%</a:t>
            </a:r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D0%93%D0%B5%D0%BE%D0%BC%D0%B5%D1%82%D1%80%D0%B8%D1%8F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nsportal.ru/ap/library/drugoe/2014/12/19/tema-proekta-geometriya-vokrug-nas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https://ru.wikipedia.org/wiki/%</a:t>
            </a:r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D0%A1%D1%83%D0%BF%D1%80%D0%B5%D0%BC%D0%B0%D1%82%D0%B8%D0%B7%D0%BC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</a:t>
            </a:r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img.shmbk.pl/rimgspr/33037375_max_900_1200_dla-domu-do-sypialni-meble-do-sypialni-szafy-do-sypialni-askvoll-szafa-ef-debu-bejc-bia-bialy-80x52x189-cm-ikea.jpg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</a:t>
            </a:r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www.celtica.ru/index2.php?option=com_datsogallery&amp;func=wmark&amp;oid=115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</a:t>
            </a:r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upload.wikimedia.org/wikipedia/commons/thumb/1/11/Conic_Sections.svg/800px-Conic_Sections.svg.png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980232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http://i.archi.ru/i/650/47577.jpg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https://encrypted-tbn2.gstatic.com/images?q=tbn:ANd9GcQyhDpX5YE-lWWzTf_gZGrl3U5im3IWYfPAGjDy3gXdPsDjvk2N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сезанн.рф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images/Other/mountains-in-provence-l-estaque-1880-54x74-National%20Museum%20of%20Wales%20(Amgueddfa%20Cymru),%20Wales,%20UK.jpg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</a:t>
            </a:r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s-media-cache-ak0.pinimg.com/originals/91/1a/e8/911ae84153c55b96106501e7ba93f73d.jpg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https://upload.wikimedia.org/wikipedia/commons/thumb/b/b3/Supremus_55_%28Malevich%2C_1916%29.jpg/800px-Supremus_55_%28Malevich%2C_1916%29.jpg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http://www.artrecept.com/wp-content/uploads/2016/03/Supremat-klun.jpg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http://www.companybest.ru/images/stories/tavr.jpg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730284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54592"/>
            <a:ext cx="12192000" cy="1450757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79908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геометрии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737360"/>
            <a:ext cx="7664583" cy="413173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Геометрия занимается взаимным расположением тел, которое выражается в прикосновении или прилегании друг к другу, расположением «между», «внутри» и так далее; величиной тел, то есть понятиями о равенстве тел, «больше» или «меньше»; а также преобразованиями тел. Геометрическое тело представляет собой абстракцию ещё со времён Евклида, который полагал, что «линия есть длина без ширины», «поверхность есть то, что имеет длину и ширину». Точка представляет собой абстракцию, связанную с неограниченным уменьшением всех размеров тела, или пределом бесконечного деления. Расположение, размеры и преобразования геометрических фигур определяются пространственными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отношениями.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Исследуя реальные предметы, геометрия рассматривает только их форму и взаимное расположение, отвлекаясь от других свойств предметов, таких как плотность, вес,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цвет. В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частности, геометрия позволяет рассматривать расстояния между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функциями.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8966579" y="1736922"/>
            <a:ext cx="2797792" cy="3937951"/>
            <a:chOff x="8966579" y="1736922"/>
            <a:chExt cx="2797792" cy="3937951"/>
          </a:xfrm>
        </p:grpSpPr>
        <p:pic>
          <p:nvPicPr>
            <p:cNvPr id="1028" name="Picture 4" descr="https://upload.wikimedia.org/wikipedia/commons/thumb/1/11/Conic_Sections.svg/800px-Conic_Sections.svg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66579" y="1736922"/>
              <a:ext cx="2797792" cy="30146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8966579" y="4751543"/>
              <a:ext cx="263401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Конические сечения: круг, эллипс, парабола, гипербола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781978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возникновения геометрии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737360"/>
            <a:ext cx="10058400" cy="489124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Возникновение геометрии восходит к глубокой древности и было обусловлено практическими потребностями человеческой деятельности (необходимостью измерения земельных участков, измерения объемов различных тел и т. д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Простейшие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геометрические сведения и понятия были известны еще в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Древнем Египте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этот период геометрические утверждения формулировались в виде правил, даваемых без доказательств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VII века до н. э. по I век н. э.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геометрия как наука бурно развивалась в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Древней Греции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этот период происходило не только накопление различных геометрических сведений, но и отрабатывалась методика доказательств геометрических утверждений, а также делались первые попытки сформулировать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первичные положения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(аксиомы)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из которых чисто логическими рассуждениями выводится множество различных геометрических утверждений. Уровень развития геометрии в Древней Греции отражен в сочинении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Евклида «Начала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09822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Геометрия у древних людей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79" y="1845734"/>
            <a:ext cx="7732821" cy="5133290"/>
          </a:xfrm>
        </p:spPr>
        <p:txBody>
          <a:bodyPr>
            <a:normAutofit fontScale="70000" lnSpcReduction="20000"/>
          </a:bodyPr>
          <a:lstStyle/>
          <a:p>
            <a:pPr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Ещё в эпоху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неолита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люди составляли на стенах пещер орнаменты из треугольников, ромбов, прямоугольников,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кругов.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аскальные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рисунки, выполненные с большой любовью к природе, радовали глаз.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отмечал равенство, симметрию, подобие фигур. Со временем он научился использовать свойства фигур в практической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жизни.</a:t>
            </a:r>
          </a:p>
          <a:p>
            <a:pPr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Земледельцы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жившие на берегах великих рек: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Нила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Тигра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Ефрата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Инда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Ганга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искусно делили свои земельные участки. Для проведения замеров были выработаны первые правила новой науки -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"геометрии"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 переводе с греческого и означает -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"землемерие"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фигур имели для людей магическое значение. Так,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считался символом жизни, смерти и возрождения;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символом стабильности. Вселенную, бесконечность обозначали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правильным пятиугольником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пентагоном,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шестиугольник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гексагон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являлся символом красоты и гармонии.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знаком совершенства. </a:t>
            </a:r>
          </a:p>
          <a:p>
            <a:endParaRPr lang="ru-RU" dirty="0"/>
          </a:p>
        </p:txBody>
      </p:sp>
      <p:pic>
        <p:nvPicPr>
          <p:cNvPr id="2050" name="Picture 2" descr="Пещера Ласко. Изображение оленя с четырехугольными знакам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58381" y="1845734"/>
            <a:ext cx="2696807" cy="39084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1954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Геометрия в быту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8917" y="1737360"/>
            <a:ext cx="7910242" cy="4023360"/>
          </a:xfrm>
        </p:spPr>
        <p:txBody>
          <a:bodyPr>
            <a:noAutofit/>
          </a:bodyPr>
          <a:lstStyle/>
          <a:p>
            <a:pPr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Стены, пол и потолок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прямоугольниками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Комнаты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кирпичи, шкаф, железобетонные блоки, напоминают своей формой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прямоугольный параллелепипед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Посмотрим на паркетный пол. Планки паркета -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прямоугольники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квадраты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Плитки пола в ванной, метро, на вокзалах чаще бывают правильными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шестиугольниками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восьмиугольниками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между которыми уложены небольшие квадратики.</a:t>
            </a:r>
          </a:p>
          <a:p>
            <a:pPr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 изобретения гончарного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люди научились делать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круглую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посуду - горшки, вазы. На геометрический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шар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похожи арбуз, глобус, разные мячи (футбольный, волейбольный, баскетбольный, резиновый). 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Ведро имеет форму усеченного конуса, у которого верхнее основание больше нижнего. Впрочем, ведро бывает и цилиндрической формы. Вообще, цилиндров и конусов в окружающем нас мире очень много: трубы парового отопления, кастрюли, бочки, стаканы, абажур, кружки, консервная банка, круглый карандаш, бревно и др.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599" y="1806177"/>
            <a:ext cx="2405100" cy="4425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5182689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Геометрия в архитектуре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353360"/>
          </a:xfrm>
        </p:spPr>
        <p:txBody>
          <a:bodyPr>
            <a:normAutofit lnSpcReduction="10000"/>
          </a:bodyPr>
          <a:lstStyle/>
          <a:p>
            <a:pPr fontAlgn="base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 приблизительно имеет вид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прямоугольного параллелепипеда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современной архитектуре смело используются самые разные геометрические формы. Многие жилые дома, общественные здания украшаются колоннами.</a:t>
            </a:r>
          </a:p>
          <a:p>
            <a:pPr fontAlgn="base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Окружность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 геометрическая фигура всегда привлекала к себе внимание художников, архитекторов. В неповторимом архитектурном облике Санкт-Петербурга восторг и удивление вызывает "чугунное кружево" - садовые ограды, перила мостов и набережных, балконные решетки и фонари. Четко просматриваемое на фоне фасада зданий летом, в изморози зимой, оно придает особое очарование городу. Особую воздушность придают воротам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Таврического дворца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(созданного в конце ХIII в. архитектором Ф.И. Волковым)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окружности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сплетенные в орнамент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Круглая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прямоугольная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квадратная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все эти формы прекрасно уживаются в здании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Музея современного искусства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Сан-Франциско (США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fontAlgn="base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Геометрическая форма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железнодорожной станции в аэропорту Лиона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(Франция) напоминает древнюю гигантскую птицу и при этом сооружение суперсовременно.</a:t>
            </a:r>
          </a:p>
          <a:p>
            <a:pPr fontAlgn="base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73311209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6831106" y="131795"/>
            <a:ext cx="5002306" cy="6167670"/>
            <a:chOff x="8024025" y="181284"/>
            <a:chExt cx="3795940" cy="5545423"/>
          </a:xfrm>
        </p:grpSpPr>
        <p:pic>
          <p:nvPicPr>
            <p:cNvPr id="3076" name="Picture 4" descr="http://lifeglobe.net/x/entry/7706/3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4026" y="181284"/>
              <a:ext cx="3795939" cy="496429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sp>
          <p:nvSpPr>
            <p:cNvPr id="2" name="TextBox 1"/>
            <p:cNvSpPr txBox="1"/>
            <p:nvPr/>
          </p:nvSpPr>
          <p:spPr>
            <a:xfrm>
              <a:off x="8024025" y="5145583"/>
              <a:ext cx="3795939" cy="5811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Музей </a:t>
              </a:r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современного </a:t>
              </a:r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искусства (Сан-Франциско)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345237" y="131795"/>
            <a:ext cx="5800068" cy="5059103"/>
            <a:chOff x="345237" y="131795"/>
            <a:chExt cx="5800068" cy="5059103"/>
          </a:xfrm>
        </p:grpSpPr>
        <p:pic>
          <p:nvPicPr>
            <p:cNvPr id="3074" name="Picture 2" descr="http://www.companybest.ru/images/stories/tavr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237" y="131795"/>
              <a:ext cx="5800068" cy="468977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sp>
          <p:nvSpPr>
            <p:cNvPr id="4" name="TextBox 3"/>
            <p:cNvSpPr txBox="1"/>
            <p:nvPr/>
          </p:nvSpPr>
          <p:spPr>
            <a:xfrm>
              <a:off x="345237" y="4821566"/>
              <a:ext cx="58000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Таврический дворец (Санкт-Петербург)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97494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2266762" y="242047"/>
            <a:ext cx="7885767" cy="5742272"/>
            <a:chOff x="2549151" y="210226"/>
            <a:chExt cx="6890684" cy="5532046"/>
          </a:xfrm>
        </p:grpSpPr>
        <p:pic>
          <p:nvPicPr>
            <p:cNvPr id="5122" name="Picture 2" descr="http://i.archi.ru/i/650/47577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9151" y="210226"/>
              <a:ext cx="6890684" cy="516271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sp>
          <p:nvSpPr>
            <p:cNvPr id="2" name="TextBox 1"/>
            <p:cNvSpPr txBox="1"/>
            <p:nvPr/>
          </p:nvSpPr>
          <p:spPr>
            <a:xfrm>
              <a:off x="2549151" y="5372940"/>
              <a:ext cx="68906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Ж</a:t>
              </a:r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елезнодорожная станция </a:t>
              </a:r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 аэропорту </a:t>
              </a:r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Лиона (Франция)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80948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Геометрия в живописи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737360"/>
            <a:ext cx="10058400" cy="491813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Кубизм -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модернистское направление в изобразительном искусстве, прежде всего в живописи, зародившееся в начале XX века во Франции и характеризующееся использованием подчёркнуто геометризованных условных форм, стремлением «раздробить» реальные объекты на стереометрические примитивы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Английский искусствовед Эрнст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Гомбрих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выводит истоки кубизма из творчества французского художника Поля Сезанна, приводя как пример его работы «Гора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Сент-Виктуар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 стороны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Бельвю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и «Горы в Провансе», а также его ответ на письмо молодого Пабло Пикассо: «В одном из писем Сезанн рекомендует молодому художнику рассматривать натуру как совокупность простых форм — сфер, конусов, цилиндров. Он имел в виду, что эти базисные формы необходимо держать в сознании как организующее начало картины. Однако Пикассо и его друзья восприняли совет буквально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Возникновение кубизма традиционно датируют 1905—1907 годами и связывают с творчеством Пабло Пикассо и Брак. Термин «кубизм» появился в 1908 году, после того как Анри Матисс увидев пейзажи Дома в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Эстаке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написанные Ж. Браком в 1908 воскликнул "Что за кубики"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112786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1034</Words>
  <Application>Microsoft Office PowerPoint</Application>
  <PresentationFormat>Произвольный</PresentationFormat>
  <Paragraphs>58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Ретро</vt:lpstr>
      <vt:lpstr>Геометрия вокруг нас</vt:lpstr>
      <vt:lpstr>Предмет геометрии</vt:lpstr>
      <vt:lpstr>История возникновения геометрии</vt:lpstr>
      <vt:lpstr>Геометрия у древних людей</vt:lpstr>
      <vt:lpstr>Геометрия в быту</vt:lpstr>
      <vt:lpstr>Геометрия в архитектуре</vt:lpstr>
      <vt:lpstr>Презентация PowerPoint</vt:lpstr>
      <vt:lpstr>Презентация PowerPoint</vt:lpstr>
      <vt:lpstr>Геометрия в живописи</vt:lpstr>
      <vt:lpstr>Презентация PowerPoint</vt:lpstr>
      <vt:lpstr>Презентация PowerPoint</vt:lpstr>
      <vt:lpstr>Презентация PowerPoint</vt:lpstr>
      <vt:lpstr>Источники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Геометрия вокруг нас</dc:title>
  <dc:creator>Евгения Томникова</dc:creator>
  <cp:lastModifiedBy>Любовь</cp:lastModifiedBy>
  <cp:revision>16</cp:revision>
  <dcterms:created xsi:type="dcterms:W3CDTF">2017-04-07T01:06:11Z</dcterms:created>
  <dcterms:modified xsi:type="dcterms:W3CDTF">2017-06-06T08:47:00Z</dcterms:modified>
</cp:coreProperties>
</file>