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40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7588" y="-177013"/>
            <a:ext cx="12419588" cy="72912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81704" y="484789"/>
            <a:ext cx="88162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>
                <a:solidFill>
                  <a:schemeClr val="accent6">
                    <a:lumMod val="75000"/>
                  </a:schemeClr>
                </a:solidFill>
                <a:latin typeface="Times New Roman" panose="020F0502020204030204" pitchFamily="34" charset="0"/>
              </a:rPr>
              <a:t>ЛАБОРАТОРНАЯ РАБОТА 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2880" y="1850485"/>
            <a:ext cx="11489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наглядных средств и материалов в Microsoft PowerPoint для детей с дефектным произношением звуков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10431" y="5288340"/>
            <a:ext cx="4865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32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Сахаева</a:t>
            </a:r>
            <a:r>
              <a:rPr lang="ru-RU" sz="3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А.Ф.</a:t>
            </a:r>
          </a:p>
        </p:txBody>
      </p:sp>
    </p:spTree>
    <p:extLst>
      <p:ext uri="{BB962C8B-B14F-4D97-AF65-F5344CB8AC3E}">
        <p14:creationId xmlns:p14="http://schemas.microsoft.com/office/powerpoint/2010/main" val="2716762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530070" cy="72711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39549" y="260515"/>
            <a:ext cx="71776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600" baseline="-250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052" y="2231204"/>
            <a:ext cx="57150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82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32912" y="0"/>
            <a:ext cx="1252491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1241" y="424933"/>
            <a:ext cx="93410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ЗВУКОВ [С] И [СЬ]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5931" y="1788869"/>
            <a:ext cx="10267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с анимационными эффектами</a:t>
            </a:r>
          </a:p>
        </p:txBody>
      </p:sp>
      <p:pic>
        <p:nvPicPr>
          <p:cNvPr id="8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675" y="2481083"/>
            <a:ext cx="5603737" cy="420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26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2550" y="0"/>
            <a:ext cx="12244550" cy="73886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7526" y="423333"/>
            <a:ext cx="9546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</a:p>
        </p:txBody>
      </p:sp>
      <p:pic>
        <p:nvPicPr>
          <p:cNvPr id="8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953" y="1084920"/>
            <a:ext cx="4822995" cy="2541825"/>
          </a:xfrm>
          <a:prstGeom prst="rect">
            <a:avLst/>
          </a:prstGeom>
        </p:spPr>
      </p:pic>
      <p:pic>
        <p:nvPicPr>
          <p:cNvPr id="10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717" y="1181259"/>
            <a:ext cx="5040860" cy="2291759"/>
          </a:xfrm>
          <a:prstGeom prst="rect">
            <a:avLst/>
          </a:prstGeom>
        </p:spPr>
      </p:pic>
      <p:pic>
        <p:nvPicPr>
          <p:cNvPr id="12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9954" y="4348500"/>
            <a:ext cx="4822994" cy="2509500"/>
          </a:xfrm>
          <a:prstGeom prst="rect">
            <a:avLst/>
          </a:prstGeom>
        </p:spPr>
      </p:pic>
      <p:pic>
        <p:nvPicPr>
          <p:cNvPr id="14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6045" y="4348501"/>
            <a:ext cx="4969531" cy="2509500"/>
          </a:xfrm>
          <a:prstGeom prst="rect">
            <a:avLst/>
          </a:prstGeom>
        </p:spPr>
      </p:pic>
      <p:pic>
        <p:nvPicPr>
          <p:cNvPr id="16" name="Рисунок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2414" y="1462156"/>
            <a:ext cx="2483068" cy="2010862"/>
          </a:xfrm>
          <a:prstGeom prst="rect">
            <a:avLst/>
          </a:prstGeom>
        </p:spPr>
      </p:pic>
      <p:pic>
        <p:nvPicPr>
          <p:cNvPr id="18" name="Рисунок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6046" y="1554552"/>
            <a:ext cx="2357772" cy="1768329"/>
          </a:xfrm>
          <a:prstGeom prst="rect">
            <a:avLst/>
          </a:prstGeom>
        </p:spPr>
      </p:pic>
      <p:pic>
        <p:nvPicPr>
          <p:cNvPr id="20" name="Рисунок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07710" y="4896447"/>
            <a:ext cx="2357772" cy="1768329"/>
          </a:xfrm>
          <a:prstGeom prst="rect">
            <a:avLst/>
          </a:prstGeom>
        </p:spPr>
      </p:pic>
      <p:pic>
        <p:nvPicPr>
          <p:cNvPr id="22" name="Рисунок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35314" y="4680200"/>
            <a:ext cx="2259236" cy="1694427"/>
          </a:xfrm>
          <a:prstGeom prst="rect">
            <a:avLst/>
          </a:prstGeom>
        </p:spPr>
      </p:pic>
      <p:pic>
        <p:nvPicPr>
          <p:cNvPr id="24" name="Рисунок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25019" y="5007937"/>
            <a:ext cx="1609725" cy="1190625"/>
          </a:xfrm>
          <a:prstGeom prst="rect">
            <a:avLst/>
          </a:prstGeom>
        </p:spPr>
      </p:pic>
      <p:pic>
        <p:nvPicPr>
          <p:cNvPr id="26" name="Рисунок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01774" y="4680200"/>
            <a:ext cx="1741899" cy="1271284"/>
          </a:xfrm>
          <a:prstGeom prst="rect">
            <a:avLst/>
          </a:prstGeom>
        </p:spPr>
      </p:pic>
      <p:pic>
        <p:nvPicPr>
          <p:cNvPr id="28" name="Рисунок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67869" y="1337733"/>
            <a:ext cx="1666875" cy="2057400"/>
          </a:xfrm>
          <a:prstGeom prst="rect">
            <a:avLst/>
          </a:prstGeom>
        </p:spPr>
      </p:pic>
      <p:pic>
        <p:nvPicPr>
          <p:cNvPr id="32" name="Рисунок 32"/>
          <p:cNvPicPr>
            <a:picLocks noChangeAspect="1"/>
          </p:cNvPicPr>
          <p:nvPr/>
        </p:nvPicPr>
        <p:blipFill rotWithShape="1">
          <a:blip r:embed="rId14"/>
          <a:srcRect l="12926" r="13976"/>
          <a:stretch/>
        </p:blipFill>
        <p:spPr>
          <a:xfrm>
            <a:off x="9547211" y="1281436"/>
            <a:ext cx="1869261" cy="192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86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39491"/>
            <a:ext cx="12774706" cy="69974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9026" y="912843"/>
            <a:ext cx="74429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[С] В СЛОВОСОЧЕТАНИЯХ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10986" y="2369110"/>
            <a:ext cx="67209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ЛАСКОВОЕ СОЛНЦЕ</a:t>
            </a:r>
          </a:p>
        </p:txBody>
      </p:sp>
      <p:pic>
        <p:nvPicPr>
          <p:cNvPr id="14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271" y="3305403"/>
            <a:ext cx="4984164" cy="329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97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50328" y="0"/>
            <a:ext cx="1284232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55399" y="423333"/>
            <a:ext cx="66491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[С]  В СЛОВАХ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571720" y="1761067"/>
            <a:ext cx="400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ЛИСЕНОК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04841" y="2090692"/>
            <a:ext cx="542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6584" y="5697263"/>
            <a:ext cx="3446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</a:p>
        </p:txBody>
      </p:sp>
      <p:pic>
        <p:nvPicPr>
          <p:cNvPr id="11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6768" y="2252134"/>
            <a:ext cx="4015828" cy="3645575"/>
          </a:xfrm>
          <a:prstGeom prst="rect">
            <a:avLst/>
          </a:prstGeom>
        </p:spPr>
      </p:pic>
      <p:pic>
        <p:nvPicPr>
          <p:cNvPr id="13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1449" y="3491432"/>
            <a:ext cx="3188867" cy="3188867"/>
          </a:xfrm>
          <a:prstGeom prst="rect">
            <a:avLst/>
          </a:prstGeom>
        </p:spPr>
      </p:pic>
      <p:pic>
        <p:nvPicPr>
          <p:cNvPr id="3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0311" y="2929092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85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00036"/>
            <a:ext cx="12218276" cy="74580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23998" y="237067"/>
            <a:ext cx="65702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[С] В ЧИСТОГОВОРКАХ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94738" y="2218996"/>
            <a:ext cx="64914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Са-са-са  - бегает лиса.</a:t>
            </a:r>
          </a:p>
          <a:p>
            <a:pPr algn="l"/>
            <a:r>
              <a:rPr lang="ru-RU" sz="4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Со-со-со – мне дали колесо.</a:t>
            </a:r>
          </a:p>
          <a:p>
            <a:pPr algn="l"/>
            <a:r>
              <a:rPr lang="ru-RU" sz="4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Су-су-су -  ягоды в лесу.</a:t>
            </a:r>
          </a:p>
          <a:p>
            <a:pPr algn="l"/>
            <a:r>
              <a:rPr lang="ru-RU" sz="4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Сы-сы-сы – тикают часы.</a:t>
            </a:r>
          </a:p>
        </p:txBody>
      </p:sp>
      <p:pic>
        <p:nvPicPr>
          <p:cNvPr id="7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02" y="2438400"/>
            <a:ext cx="4695935" cy="294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24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7325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5342" y="423333"/>
            <a:ext cx="56323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[С] В СКОРОГОВОРКАХ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5999" y="2675467"/>
            <a:ext cx="5870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Саньки новенькие санки.</a:t>
            </a:r>
          </a:p>
        </p:txBody>
      </p:sp>
      <p:pic>
        <p:nvPicPr>
          <p:cNvPr id="6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587" y="2526260"/>
            <a:ext cx="4331740" cy="433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65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29005"/>
            <a:ext cx="12192000" cy="69870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69320" y="237067"/>
            <a:ext cx="82533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[С] В ИГРОВОЙ ФОРМЕ</a:t>
            </a:r>
          </a:p>
        </p:txBody>
      </p:sp>
      <p:pic>
        <p:nvPicPr>
          <p:cNvPr id="7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580" y="2804472"/>
            <a:ext cx="10566837" cy="227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089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21868"/>
            <a:ext cx="12192000" cy="74243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2032" y="237067"/>
            <a:ext cx="665896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[С] В ИГРОВОЙ ФОРМЕ</a:t>
            </a:r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762" y="2438400"/>
            <a:ext cx="4795499" cy="435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544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Произвольный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Небесная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3</cp:revision>
  <dcterms:modified xsi:type="dcterms:W3CDTF">2017-06-06T15:13:55Z</dcterms:modified>
</cp:coreProperties>
</file>