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7" r:id="rId5"/>
    <p:sldId id="276" r:id="rId6"/>
    <p:sldId id="275" r:id="rId7"/>
    <p:sldId id="274" r:id="rId8"/>
    <p:sldId id="273" r:id="rId9"/>
    <p:sldId id="271" r:id="rId10"/>
    <p:sldId id="272" r:id="rId11"/>
    <p:sldId id="278" r:id="rId12"/>
    <p:sldId id="27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fon-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Мой летний участок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Воспитатель МБДОУ </a:t>
            </a:r>
            <a:r>
              <a:rPr lang="ru-RU" b="1" dirty="0" err="1" smtClean="0">
                <a:solidFill>
                  <a:srgbClr val="92D050"/>
                </a:solidFill>
              </a:rPr>
              <a:t>д</a:t>
            </a:r>
            <a:r>
              <a:rPr lang="ru-RU" b="1" dirty="0" smtClean="0">
                <a:solidFill>
                  <a:srgbClr val="92D050"/>
                </a:solidFill>
              </a:rPr>
              <a:t>/с №4 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Седова Л.В.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Виктор\Рабочий стол\летний участок2\Слайд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Виктор\Рабочий стол\летний участок2\Слайд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Виктор\Рабочий стол\летний участок2\Слайд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fon-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54055" y="2967335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иктор\Рабочий стол\летний участок2\Слайд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иктор\Рабочий стол\летний участок2\Слайд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иктор\Рабочий стол\летний участок2\Слайд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Виктор\Рабочий стол\летний участок2\Слай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Виктор\Рабочий стол\летний участок2\Слай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Виктор\Рабочий стол\летний участок2\Слай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Виктор\Рабочий стол\летний участок2\Слайд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Виктор\Рабочий стол\летний участок2\Слайд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Мой летний участок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летний участок</dc:title>
  <cp:lastModifiedBy>Виктор</cp:lastModifiedBy>
  <cp:revision>6</cp:revision>
  <dcterms:modified xsi:type="dcterms:W3CDTF">2017-06-06T10:41:00Z</dcterms:modified>
</cp:coreProperties>
</file>