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7" r:id="rId5"/>
    <p:sldId id="262" r:id="rId6"/>
    <p:sldId id="258" r:id="rId7"/>
    <p:sldId id="259" r:id="rId8"/>
    <p:sldId id="263" r:id="rId9"/>
    <p:sldId id="264" r:id="rId10"/>
    <p:sldId id="269" r:id="rId11"/>
    <p:sldId id="265" r:id="rId12"/>
    <p:sldId id="266" r:id="rId13"/>
    <p:sldId id="270" r:id="rId14"/>
    <p:sldId id="26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b="1" i="1" dirty="0" smtClean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85728"/>
            <a:ext cx="7400925" cy="178595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691680" y="3501007"/>
            <a:ext cx="69127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/>
                <a:ea typeface="Times New Roman"/>
              </a:rPr>
              <a:t>Муниципальное бюджетное дошкольное образовательное учреждение </a:t>
            </a:r>
            <a:endParaRPr lang="ru-RU" sz="4000" b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детский </a:t>
            </a:r>
            <a:r>
              <a:rPr lang="ru-RU" sz="4000" b="1" dirty="0">
                <a:solidFill>
                  <a:srgbClr val="C00000"/>
                </a:solidFill>
                <a:latin typeface="Times New Roman"/>
                <a:ea typeface="Times New Roman"/>
              </a:rPr>
              <a:t>сад № 29</a:t>
            </a:r>
            <a:r>
              <a:rPr lang="ru-RU" sz="4000" b="1" dirty="0">
                <a:solidFill>
                  <a:srgbClr val="C00000"/>
                </a:solidFill>
                <a:latin typeface="Times New Roman"/>
                <a:ea typeface="Lucida Sans Unicode"/>
              </a:rPr>
              <a:t> 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015-10-22\дид игра\IMG_20170221_1544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88840"/>
            <a:ext cx="3102991" cy="413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2015-10-22\дид игра\IMG_20170221_1546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2060848"/>
            <a:ext cx="3048986" cy="406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274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04864"/>
            <a:ext cx="88204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/>
                <a:ea typeface="Times New Roman"/>
              </a:rPr>
              <a:t>Дети 6-7 лет.</a:t>
            </a:r>
            <a:r>
              <a:rPr lang="ru-RU" sz="3600" dirty="0">
                <a:solidFill>
                  <a:srgbClr val="7030A0"/>
                </a:solidFill>
                <a:latin typeface="Times New Roman"/>
                <a:ea typeface="Times New Roman"/>
              </a:rPr>
              <a:t> </a:t>
            </a:r>
            <a:endParaRPr lang="ru-RU" sz="3600" dirty="0" smtClean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Цель </a:t>
            </a:r>
            <a:r>
              <a:rPr lang="ru-RU" sz="3600" b="1" dirty="0">
                <a:solidFill>
                  <a:srgbClr val="0070C0"/>
                </a:solidFill>
                <a:latin typeface="Times New Roman"/>
                <a:ea typeface="Times New Roman"/>
              </a:rPr>
              <a:t>игры: 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ea typeface="Times New Roman"/>
              </a:rPr>
              <a:t>развивать познавательный интерес, умение обобщать; обогащать словарный запас; учить употреблять в речи клички домашних животных. </a:t>
            </a:r>
            <a:r>
              <a:rPr lang="ru-RU" sz="3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3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003232" cy="90872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ТРАНСПОРТ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user\Desktop\2015-10-22\дид игра\IMG_20170221_1243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3486719" cy="4648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2015-10-22\дид игра\IMG_20170221_1245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6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1951673"/>
            <a:ext cx="7920880" cy="3967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Игры на развитие словаря. </a:t>
            </a:r>
          </a:p>
          <a:p>
            <a:pPr marL="342900" lvl="0" indent="-342900" algn="just">
              <a:spcBef>
                <a:spcPts val="940"/>
              </a:spcBef>
              <a:spcAft>
                <a:spcPts val="940"/>
              </a:spcAft>
              <a:buFont typeface="Arial" charset="0"/>
              <a:buChar char="•"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Игры и упражнения по формированию именительного падежа множественного числа. 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Игры на развитие связной речи</a:t>
            </a:r>
          </a:p>
          <a:p>
            <a:pPr marL="342900" lvl="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Игры по развитию звуковой культуры речи</a:t>
            </a:r>
            <a:r>
              <a:rPr lang="ru-RU" sz="3200" dirty="0">
                <a:solidFill>
                  <a:srgbClr val="555555"/>
                </a:solidFill>
                <a:latin typeface="Times New Roman"/>
                <a:ea typeface="Calibri"/>
              </a:rPr>
              <a:t>. </a:t>
            </a:r>
            <a:endParaRPr lang="ru-RU" sz="3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99736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276873"/>
            <a:ext cx="76328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8000" b="1" spc="300" dirty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solidFill>
                  <a:srgbClr val="1F497D">
                    <a:lumMod val="50000"/>
                  </a:srgbClr>
                </a:soli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Спасибо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8000" b="1" spc="300" dirty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solidFill>
                  <a:srgbClr val="1F497D">
                    <a:lumMod val="50000"/>
                  </a:srgbClr>
                </a:soli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49605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789040"/>
            <a:ext cx="7666111" cy="1979935"/>
          </a:xfrm>
        </p:spPr>
        <p:txBody>
          <a:bodyPr/>
          <a:lstStyle/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подготовила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lang="ru-RU" sz="2400" dirty="0">
                <a:solidFill>
                  <a:srgbClr val="002060"/>
                </a:solidFill>
                <a:ea typeface="Times New Roman"/>
                <a:cs typeface="Times New Roman"/>
              </a:rPr>
              <a:t/>
            </a:r>
            <a:br>
              <a:rPr lang="ru-RU" sz="2400" dirty="0">
                <a:solidFill>
                  <a:srgbClr val="002060"/>
                </a:solidFill>
                <a:ea typeface="Times New Roman"/>
                <a:cs typeface="Times New Roman"/>
              </a:rPr>
            </a:br>
            <a:r>
              <a:rPr lang="ru-RU" sz="2400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Чеботарева Лариса Николаевна</a:t>
            </a:r>
            <a:r>
              <a:rPr lang="ru-RU" sz="2400" dirty="0">
                <a:solidFill>
                  <a:srgbClr val="002060"/>
                </a:solidFill>
                <a:ea typeface="Times New Roman"/>
                <a:cs typeface="Times New Roman"/>
              </a:rPr>
              <a:t/>
            </a:r>
            <a:br>
              <a:rPr lang="ru-RU" sz="2400" dirty="0">
                <a:solidFill>
                  <a:srgbClr val="002060"/>
                </a:solidFill>
                <a:ea typeface="Times New Roman"/>
                <a:cs typeface="Times New Roman"/>
              </a:rPr>
            </a:b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учитель-логопед</a:t>
            </a:r>
            <a:r>
              <a:rPr lang="ru-RU" sz="2400" dirty="0">
                <a:solidFill>
                  <a:srgbClr val="002060"/>
                </a:solidFill>
                <a:ea typeface="Times New Roman"/>
                <a:cs typeface="Times New Roman"/>
              </a:rPr>
              <a:t/>
            </a:r>
            <a:br>
              <a:rPr lang="ru-RU" sz="2400" dirty="0">
                <a:solidFill>
                  <a:srgbClr val="002060"/>
                </a:solidFill>
                <a:ea typeface="Times New Roman"/>
                <a:cs typeface="Times New Roman"/>
              </a:rPr>
            </a:b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МБДОУ детский сад №29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5" y="2348881"/>
            <a:ext cx="7379097" cy="1152127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/>
                <a:ea typeface="Lucida Sans Unicode"/>
                <a:cs typeface="Times New Roman"/>
              </a:rPr>
              <a:t> ДИДАКТИЧЕСКАЯ ИГРА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«МЫ НА ФЕРМЕ»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15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b="1" dirty="0">
                <a:latin typeface="Times New Roman"/>
                <a:ea typeface="Times New Roman"/>
              </a:rPr>
              <a:t>Цель: </a:t>
            </a:r>
            <a:r>
              <a:rPr lang="ru-RU" sz="3200" b="1" dirty="0">
                <a:solidFill>
                  <a:srgbClr val="7030A0"/>
                </a:solidFill>
                <a:latin typeface="Times New Roman"/>
                <a:ea typeface="Times New Roman"/>
              </a:rPr>
              <a:t>Развитие сенсорных способностей дошкольников в процессе использования системы </a:t>
            </a:r>
            <a:r>
              <a:rPr lang="ru-RU" sz="32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/>
            </a:r>
            <a:br>
              <a:rPr lang="ru-RU" sz="3200" b="1" dirty="0" smtClean="0">
                <a:solidFill>
                  <a:srgbClr val="7030A0"/>
                </a:solidFill>
                <a:latin typeface="Times New Roman"/>
                <a:ea typeface="Times New Roman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дидактических </a:t>
            </a:r>
            <a:r>
              <a:rPr lang="ru-RU" sz="3200" b="1" dirty="0">
                <a:solidFill>
                  <a:srgbClr val="7030A0"/>
                </a:solidFill>
                <a:latin typeface="Times New Roman"/>
                <a:ea typeface="Times New Roman"/>
              </a:rPr>
              <a:t>игр.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645024"/>
            <a:ext cx="7704856" cy="2952328"/>
          </a:xfrm>
        </p:spPr>
        <p:txBody>
          <a:bodyPr/>
          <a:lstStyle/>
          <a:p>
            <a:pPr algn="just">
              <a:spcAft>
                <a:spcPts val="100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Задачи:</a:t>
            </a:r>
          </a:p>
          <a:p>
            <a:pPr marL="342900" lvl="0" indent="-342900" algn="just"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Познакомить детей с сенсорными эталонами.</a:t>
            </a:r>
          </a:p>
          <a:p>
            <a:pPr marL="342900" lvl="0" indent="-342900" algn="just"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Развивать мелкую моторику рук ребенка.</a:t>
            </a:r>
          </a:p>
          <a:p>
            <a:pPr marL="342900" lvl="0" indent="-342900" algn="just"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Создавать у детей эмоционально-положительное настроение.</a:t>
            </a:r>
          </a:p>
          <a:p>
            <a:pPr marL="342900" lvl="0" indent="-342900" algn="just"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Развивать интерес к продуктивной деятельности.</a:t>
            </a:r>
          </a:p>
          <a:p>
            <a:pPr marL="342900" lvl="0" indent="-342900" algn="just"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Активизировать в речи слова, обозначающие сенсорные эталоны.</a:t>
            </a:r>
          </a:p>
          <a:p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80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Lucida Sans Unicode"/>
                <a:cs typeface="Tahoma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/>
                <a:ea typeface="Lucida Sans Unicode"/>
                <a:cs typeface="Tahoma"/>
              </a:rPr>
            </a:br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66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Дидактическая игра  «Мы на ферме»</a:t>
            </a:r>
            <a:endParaRPr lang="ru-RU" sz="6600" dirty="0">
              <a:solidFill>
                <a:srgbClr val="C00000"/>
              </a:solidFill>
              <a:ea typeface="Times New Roman"/>
              <a:cs typeface="Times New Roman"/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015-10-22\дид игра\IMG_20170221_12343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37266"/>
            <a:ext cx="3600400" cy="480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2015-10-22\дид игра\IMG_20170221_1236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872" y="1856648"/>
            <a:ext cx="3555528" cy="4740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75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2015-10-22\дид игра\IMG_20170221_12380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4707"/>
            <a:ext cx="6048671" cy="6424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625" y="1785938"/>
            <a:ext cx="8229600" cy="1143000"/>
          </a:xfrm>
        </p:spPr>
        <p:txBody>
          <a:bodyPr/>
          <a:lstStyle/>
          <a:p>
            <a:r>
              <a:rPr lang="ru-RU" b="1" i="1" dirty="0" smtClean="0"/>
              <a:t> 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5"/>
            <a:ext cx="8229600" cy="3125788"/>
          </a:xfrm>
        </p:spPr>
        <p:txBody>
          <a:bodyPr/>
          <a:lstStyle/>
          <a:p>
            <a:pPr marL="252000" indent="0">
              <a:buFont typeface="Arial" charset="0"/>
              <a:buNone/>
              <a:defRPr/>
            </a:pPr>
            <a:r>
              <a:rPr lang="ru-RU" sz="2400" u="sng" dirty="0" smtClean="0"/>
              <a:t> </a:t>
            </a:r>
            <a:endParaRPr lang="ru-RU" sz="2400" dirty="0" smtClean="0"/>
          </a:p>
          <a:p>
            <a:pPr>
              <a:defRPr/>
            </a:pPr>
            <a:endParaRPr lang="ru-RU" dirty="0"/>
          </a:p>
        </p:txBody>
      </p:sp>
      <p:pic>
        <p:nvPicPr>
          <p:cNvPr id="3074" name="Picture 2" descr="C:\Users\user\Desktop\2015-10-22\дид игра\IMG_20170221_1239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44824"/>
            <a:ext cx="5112568" cy="4787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44824"/>
            <a:ext cx="914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70C0"/>
                </a:solidFill>
                <a:latin typeface="Times New Roman"/>
                <a:ea typeface="Times New Roman"/>
              </a:rPr>
              <a:t>Дети </a:t>
            </a:r>
            <a:r>
              <a:rPr lang="ru-RU" sz="36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3-4 </a:t>
            </a:r>
            <a:r>
              <a:rPr lang="ru-RU" sz="3600" b="1" dirty="0">
                <a:solidFill>
                  <a:srgbClr val="0070C0"/>
                </a:solidFill>
                <a:latin typeface="Times New Roman"/>
                <a:ea typeface="Times New Roman"/>
              </a:rPr>
              <a:t>лет.</a:t>
            </a:r>
            <a:r>
              <a:rPr lang="ru-RU" sz="3600" dirty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endParaRPr lang="ru-RU" sz="3600" dirty="0" smtClean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Цель </a:t>
            </a:r>
            <a:r>
              <a:rPr lang="ru-RU" sz="3600" b="1" dirty="0">
                <a:solidFill>
                  <a:srgbClr val="7030A0"/>
                </a:solidFill>
                <a:latin typeface="Times New Roman"/>
                <a:ea typeface="Times New Roman"/>
              </a:rPr>
              <a:t>игры: 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ea typeface="Times New Roman"/>
              </a:rPr>
              <a:t>учить детей проговаривать название животного, активизировать в речи слова, обозначающие действия и звукоподражание животному. </a:t>
            </a:r>
            <a:r>
              <a:rPr lang="ru-RU" sz="3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endParaRPr lang="ru-RU" sz="3600" b="1" dirty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4355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916832"/>
            <a:ext cx="9144000" cy="415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Дети 4-5 лет.</a:t>
            </a:r>
            <a:r>
              <a:rPr lang="ru-RU" sz="360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3600" dirty="0" smtClean="0">
              <a:solidFill>
                <a:srgbClr val="0070C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Цель </a:t>
            </a:r>
            <a:r>
              <a:rPr lang="ru-RU" sz="36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игры: 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учить детей соотносить слова, обозначающие название животного, с названием его детёныша, активизировать в речи слова, обозначающие действия</a:t>
            </a:r>
            <a:r>
              <a:rPr lang="ru-RU" sz="360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36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3600" b="1" dirty="0">
              <a:solidFill>
                <a:srgbClr val="002060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5909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90</TotalTime>
  <Words>185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Шаблон 2</vt:lpstr>
      <vt:lpstr> </vt:lpstr>
      <vt:lpstr>подготовила     Чеботарева Лариса Николаевна  учитель-логопед МБДОУ детский сад №29</vt:lpstr>
      <vt:lpstr>Цель: Развитие сенсорных способностей дошкольников в процессе использования системы  дидактических игр.</vt:lpstr>
      <vt:lpstr> 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ТРАНСПОРТ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user</dc:creator>
  <cp:lastModifiedBy>user</cp:lastModifiedBy>
  <cp:revision>12</cp:revision>
  <dcterms:created xsi:type="dcterms:W3CDTF">2017-02-21T10:25:41Z</dcterms:created>
  <dcterms:modified xsi:type="dcterms:W3CDTF">2017-05-10T13:11:49Z</dcterms:modified>
</cp:coreProperties>
</file>