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2" r:id="rId9"/>
    <p:sldId id="263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E02"/>
    <a:srgbClr val="0FA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27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98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9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2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624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0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669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524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32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78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565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6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21F4B-F118-47A8-A764-90828AC06138}" type="datetimeFigureOut">
              <a:rPr lang="ru-RU" smtClean="0"/>
              <a:t>вт 06.06.17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79A25-51DE-453F-BB30-AF320364F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07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04850" y="528003"/>
            <a:ext cx="9144000" cy="2387600"/>
          </a:xfrm>
        </p:spPr>
        <p:txBody>
          <a:bodyPr/>
          <a:lstStyle/>
          <a:p>
            <a:r>
              <a:rPr lang="ru-RU" sz="8800" b="1" dirty="0">
                <a:latin typeface="Arial" panose="020B0604020202020204" pitchFamily="34" charset="0"/>
                <a:cs typeface="Arial" panose="020B0604020202020204" pitchFamily="34" charset="0"/>
              </a:rPr>
              <a:t>Насекомые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10798"/>
            <a:ext cx="9144000" cy="1655762"/>
          </a:xfrm>
        </p:spPr>
        <p:txBody>
          <a:bodyPr/>
          <a:lstStyle/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Автор: Ганюшкина Дарья Викторовна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Воспитатель ГБДОУ детский сад №38 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Пушкинского района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99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788" y="148590"/>
            <a:ext cx="8921432" cy="83883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Заключение.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153987" y="987425"/>
            <a:ext cx="8384223" cy="572198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538210" y="987424"/>
            <a:ext cx="3326130" cy="572198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Ранней весной появляются первые насекомые. Среди них стрекозы, бабочки, муравьи, пчёлы и другие. Каждое из насекомых интересно, необычно и по-своему удивительно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2029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8591"/>
            <a:ext cx="9144000" cy="765810"/>
          </a:xfrm>
        </p:spPr>
        <p:txBody>
          <a:bodyPr>
            <a:normAutofit/>
          </a:bodyPr>
          <a:lstStyle/>
          <a:p>
            <a:pPr fontAlgn="t"/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Подведение итогов.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" y="1165860"/>
            <a:ext cx="10256520" cy="5212080"/>
          </a:xfrm>
        </p:spPr>
        <p:txBody>
          <a:bodyPr/>
          <a:lstStyle/>
          <a:p>
            <a:pPr marL="365760" lvl="0" indent="-256032" algn="l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  <a:buFont typeface="Georgia"/>
              <a:buChar char="•"/>
            </a:pP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1.Кто такие насекомые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 algn="l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  <a:buFont typeface="Georgia"/>
              <a:buChar char="•"/>
            </a:pP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2.Сколько ножек у насекомых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65760" lvl="0" indent="-256032" algn="l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  <a:buFont typeface="Georgia"/>
              <a:buChar char="•"/>
            </a:pP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3.На сколько частей разделено тело насекомого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0" indent="-256032" algn="l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  <a:buFont typeface="Georgia"/>
              <a:buChar char="•"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.Зачем насекомому усики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65760" lvl="0" indent="-256032" algn="l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  <a:buFont typeface="Georgia"/>
              <a:buChar char="•"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.Каких насекомых ты знаешь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52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4898" y="-800100"/>
            <a:ext cx="11725592" cy="1600200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Кто на картинке?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r="5331"/>
          <a:stretch>
            <a:fillRect/>
          </a:stretch>
        </p:blipFill>
        <p:spPr>
          <a:xfrm>
            <a:off x="285750" y="800100"/>
            <a:ext cx="9098280" cy="590931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9092248" y="800100"/>
            <a:ext cx="2943541" cy="5909310"/>
          </a:xfrm>
        </p:spPr>
        <p:txBody>
          <a:bodyPr>
            <a:normAutofit fontScale="92500" lnSpcReduction="10000"/>
          </a:bodyPr>
          <a:lstStyle/>
          <a:p>
            <a:pPr marL="365760" lvl="0" indent="-256032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</a:pPr>
            <a:r>
              <a:rPr lang="ru-RU" sz="2600" dirty="0">
                <a:latin typeface="Georgia"/>
              </a:rPr>
              <a:t>  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В мире существует больше видов насекомых,</a:t>
            </a:r>
          </a:p>
          <a:p>
            <a:pPr marL="365760" lvl="0" indent="-256032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    чем видов всех других животных вместе взятых. Среди них имеются и страшные охотники,</a:t>
            </a:r>
          </a:p>
          <a:p>
            <a:pPr marL="365760" lvl="0" indent="-256032">
              <a:lnSpc>
                <a:spcPct val="100000"/>
              </a:lnSpc>
              <a:spcBef>
                <a:spcPts val="300"/>
              </a:spcBef>
              <a:buClr>
                <a:srgbClr val="9BBB59"/>
              </a:buClr>
            </a:pP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   и чемпионы по маскировке. Насекомые способны жалить, грызть и выделять яд.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99720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8658" y="262890"/>
            <a:ext cx="7035482" cy="560070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Кто такие насекомые?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" r="2021"/>
          <a:stretch>
            <a:fillRect/>
          </a:stretch>
        </p:blipFill>
        <p:spPr>
          <a:xfrm>
            <a:off x="253562" y="822960"/>
            <a:ext cx="7541698" cy="5897880"/>
          </a:xfr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17829" y="987425"/>
            <a:ext cx="3686492" cy="5345113"/>
          </a:xfrm>
        </p:spPr>
        <p:txBody>
          <a:bodyPr>
            <a:normAutofit fontScale="92500"/>
          </a:bodyPr>
          <a:lstStyle/>
          <a:p>
            <a:r>
              <a:rPr lang="ru-RU" altLang="ru-RU" sz="40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 всех насекомых тело состоит из трёх частей : головы,</a:t>
            </a:r>
            <a:br>
              <a:rPr lang="ru-RU" altLang="ru-RU" sz="40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altLang="ru-RU" sz="40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груди, брюшка.</a:t>
            </a:r>
            <a:br>
              <a:rPr lang="ru-RU" altLang="ru-RU" sz="40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altLang="ru-RU" sz="40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Главное отличие насекомых – шесть ног.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88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" y="-114958"/>
            <a:ext cx="11931015" cy="164592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atin typeface="Arial" panose="020B0604020202020204" pitchFamily="34" charset="0"/>
                <a:cs typeface="Arial" panose="020B0604020202020204" pitchFamily="34" charset="0"/>
              </a:rPr>
              <a:t>Бабочка.</a:t>
            </a:r>
            <a:br>
              <a:rPr lang="ru-RU" sz="4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Что вы видите на голове у бабочки?( усики, глаза, хоботок).</a:t>
            </a:r>
            <a:b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 помощью хоботка бабочка пьёт нектар. Что находится на груди у бабочки? </a:t>
            </a:r>
            <a:b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(крылья и ноги).Сколько у бабочки крыльев? А сколько ног?</a:t>
            </a:r>
            <a:endParaRPr lang="ru-RU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" y="1462383"/>
            <a:ext cx="5697228" cy="527193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08" y="1462382"/>
            <a:ext cx="6258552" cy="5271933"/>
          </a:xfrm>
        </p:spPr>
      </p:pic>
      <p:sp>
        <p:nvSpPr>
          <p:cNvPr id="11" name="Прямоугольник 10"/>
          <p:cNvSpPr/>
          <p:nvPr/>
        </p:nvSpPr>
        <p:spPr>
          <a:xfrm>
            <a:off x="8608068" y="2015462"/>
            <a:ext cx="334137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altLang="ru-RU" sz="53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114923" y="100980"/>
            <a:ext cx="1998972" cy="2506952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Бабочка-красавица,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ярком, цветном платьице,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Покружилась, полетала,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Села на цветок, устала…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для отдыха я села, Я нектар цветочный ела.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4299"/>
            <a:ext cx="10515600" cy="1737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latin typeface="Arial" panose="020B0604020202020204" pitchFamily="34" charset="0"/>
                <a:cs typeface="Arial" panose="020B0604020202020204" pitchFamily="34" charset="0"/>
              </a:rPr>
              <a:t>Стрекоза.</a:t>
            </a:r>
            <a:br>
              <a:rPr lang="ru-RU" sz="5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Стрекоза -это тоже насекомое.</a:t>
            </a:r>
            <a:b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Найдите у нее те же части, что и у бабочки. Посчитайте </a:t>
            </a:r>
            <a:b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ножек.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89" y="1851660"/>
            <a:ext cx="6210469" cy="48463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61" y="1851660"/>
            <a:ext cx="6111240" cy="4846320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10271762" y="205740"/>
            <a:ext cx="1771649" cy="1817370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Ах, какая  стрекоза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Только крылья да  глаза!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воздухе трепещет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на солнце блещет.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95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7955"/>
            <a:ext cx="10515600" cy="16465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Божья коровка.</a:t>
            </a:r>
            <a:b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altLang="ru-RU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оже насекомое.</a:t>
            </a:r>
            <a:br>
              <a:rPr lang="ru-RU" altLang="ru-RU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Найдите у нее те же части, что  у бабочки и стрекозы.</a:t>
            </a:r>
            <a:br>
              <a:rPr lang="ru-RU" altLang="ru-RU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Посчитайте количество черных точек.</a:t>
            </a:r>
            <a:endParaRPr lang="ru-RU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" y="1794510"/>
            <a:ext cx="6765045" cy="491612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40" y="1794510"/>
            <a:ext cx="5612130" cy="4916129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10115550" y="171450"/>
            <a:ext cx="1836420" cy="1965960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Божью Коровку можно поймать,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Черные точки пересчитать.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Раз, два, три... Не успела!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Божья коровка моя улетела!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549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398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Пчела.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Пчёлы очень полезные насекомые. А вы знаете чем полезны пчёлы? (мёд).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Домик пчелы называется улей. Домашним пчелам улей строят люди, а в лесу пчелы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сами строят себе домик на дереве.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7" y="1398591"/>
            <a:ext cx="6842087" cy="527652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54" y="1398591"/>
            <a:ext cx="4402156" cy="2847613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10246023" y="211195"/>
            <a:ext cx="1836420" cy="1853724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Летом пчелкам целый день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Собирать нектар не лень.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Отнесут его потом.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улей-свой чудесный дом.</a:t>
            </a:r>
            <a:endParaRPr lang="ru-RU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480" y="4319428"/>
            <a:ext cx="3676650" cy="23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405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119" y="3246597"/>
            <a:ext cx="4801869" cy="36014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897"/>
            <a:ext cx="11353800" cy="143843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Жук.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 тоже насекомое. Они бывают разных видов, и названия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их отличаются, например, жук-носорог или майский жук.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61" y="1497330"/>
            <a:ext cx="4070139" cy="305260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220" y="1497330"/>
            <a:ext cx="4549140" cy="3912235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10275570" y="125730"/>
            <a:ext cx="1748790" cy="2011680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Жук в пеньке устроил дом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живет отлично в нем.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 трухлявою корой</a:t>
            </a:r>
            <a:b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Хорошо и в дождь и в зной.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52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1000">
              <a:srgbClr val="76BE02"/>
            </a:gs>
            <a:gs pos="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0010"/>
            <a:ext cx="11353800" cy="1610678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  <a:t>Муха.</a:t>
            </a:r>
            <a:br>
              <a:rPr lang="ru-RU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Мухи бывают черные, иногда рыжие с синим или зеленым блеском. Обычно</a:t>
            </a:r>
            <a:br>
              <a:rPr lang="ru-RU" sz="2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мы встречаемся с комнатной мухой. Она опасна и переносит очень много</a:t>
            </a:r>
            <a:br>
              <a:rPr lang="ru-RU" sz="2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разных инфекций.</a:t>
            </a:r>
            <a:br>
              <a:rPr lang="ru-RU" sz="2200" b="0" i="0" dirty="0">
                <a:solidFill>
                  <a:srgbClr val="5F5F5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3" y="1690689"/>
            <a:ext cx="6018277" cy="50218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97" y="1690688"/>
            <a:ext cx="5840730" cy="5021803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10275570" y="365125"/>
            <a:ext cx="1684020" cy="1703070"/>
          </a:xfrm>
          <a:prstGeom prst="roundRect">
            <a:avLst/>
          </a:prstGeom>
          <a:gradFill>
            <a:gsLst>
              <a:gs pos="51000">
                <a:srgbClr val="76BE02"/>
              </a:gs>
              <a:gs pos="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Мне на локоть села муха.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Видно, нет у мухи слуха!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Говорю ей: - Кыш отсюда,</a:t>
            </a:r>
            <a:br>
              <a:rPr lang="ru-RU" sz="14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i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Или я ругаться буду!</a:t>
            </a:r>
            <a:endParaRPr lang="ru-RU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5888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170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Georgia</vt:lpstr>
      <vt:lpstr>Тема Office</vt:lpstr>
      <vt:lpstr>Насекомые.</vt:lpstr>
      <vt:lpstr>Кто на картинке?</vt:lpstr>
      <vt:lpstr>Кто такие насекомые?</vt:lpstr>
      <vt:lpstr>Бабочка. Что вы видите на голове у бабочки?( усики, глаза, хоботок). С помощью хоботка бабочка пьёт нектар. Что находится на груди у бабочки?  (крылья и ноги).Сколько у бабочки крыльев? А сколько ног?</vt:lpstr>
      <vt:lpstr>Стрекоза. Стрекоза -это тоже насекомое. Найдите у нее те же части, что и у бабочки. Посчитайте  количество ножек.</vt:lpstr>
      <vt:lpstr>Божья коровка. Тоже насекомое. Найдите у нее те же части, что  у бабочки и стрекозы.  Посчитайте количество черных точек.</vt:lpstr>
      <vt:lpstr>Пчела. Пчёлы очень полезные насекомые. А вы знаете чем полезны пчёлы? (мёд).  Домик пчелы называется улей. Домашним пчелам улей строят люди, а в лесу пчелы  сами строят себе домик на дереве.</vt:lpstr>
      <vt:lpstr>Жук. Это тоже насекомое. Они бывают разных видов, и названия  их отличаются, например, жук-носорог или майский жук.</vt:lpstr>
      <vt:lpstr>Муха. Мухи бывают черные, иногда рыжие с синим или зеленым блеском. Обычно  мы встречаемся с комнатной мухой. Она опасна и переносит очень много  разных инфекций. </vt:lpstr>
      <vt:lpstr>Заключение.</vt:lpstr>
      <vt:lpstr>Подведение итогов.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Насекомые.</dc:title>
  <dc:creator>PiXelUS</dc:creator>
  <cp:lastModifiedBy>PiXelUS</cp:lastModifiedBy>
  <cp:revision>32</cp:revision>
  <dcterms:created xsi:type="dcterms:W3CDTF">2017-02-16T04:07:18Z</dcterms:created>
  <dcterms:modified xsi:type="dcterms:W3CDTF">2017-06-06T17:02:15Z</dcterms:modified>
</cp:coreProperties>
</file>