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9048D-E05D-4715-BF36-97C600F1506D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63BCC-4783-4D50-877F-DAAE5E0ACF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63BCC-4783-4D50-877F-DAAE5E0ACF90}" type="slidenum">
              <a:rPr lang="ru-RU" smtClean="0"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13514-248E-4FF4-BE7B-8840C0D6BE98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32A29-4DDC-4C37-AFEF-5DA93000D3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500042"/>
            <a:ext cx="5572164" cy="364333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7600" b="1" dirty="0" smtClean="0">
                <a:solidFill>
                  <a:srgbClr val="FF0000"/>
                </a:solidFill>
              </a:rPr>
              <a:t>ПАМЯТКА</a:t>
            </a:r>
          </a:p>
          <a:p>
            <a:endParaRPr lang="ru-RU" sz="9600" b="1" dirty="0"/>
          </a:p>
          <a:p>
            <a:r>
              <a:rPr lang="ru-RU" sz="17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«Хотите, чтобы Ваш ребенок ходил в школу с удовольствием?»</a:t>
            </a:r>
            <a:endParaRPr lang="ru-RU" sz="17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00562" y="5072074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МОУ СОШ № 11</a:t>
            </a:r>
          </a:p>
          <a:p>
            <a:r>
              <a:rPr lang="ru-RU" dirty="0" smtClean="0"/>
              <a:t>Абросимова Марина Николаевна</a:t>
            </a:r>
            <a:endParaRPr lang="ru-RU" dirty="0"/>
          </a:p>
        </p:txBody>
      </p:sp>
      <p:pic>
        <p:nvPicPr>
          <p:cNvPr id="1026" name="Picture 2" descr="C:\Users\Sergey\Downloads\Ура! в школ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3072963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3286124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Принимайте участие в жизни класса и школы. Ребенку приятно, если его школа станет частью Вашей жизни.</a:t>
            </a:r>
          </a:p>
        </p:txBody>
      </p:sp>
      <p:pic>
        <p:nvPicPr>
          <p:cNvPr id="10242" name="Picture 2" descr="C:\Users\Sergey\Downloads\9 вместе с класс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071810"/>
            <a:ext cx="5048264" cy="3500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728"/>
            <a:ext cx="9144000" cy="3143272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В школе Ваш ребенок может столкнуться с очень критическим отношением к себе. Помогите ему не утратить веры в себя.</a:t>
            </a:r>
          </a:p>
        </p:txBody>
      </p:sp>
      <p:pic>
        <p:nvPicPr>
          <p:cNvPr id="11266" name="Picture 2" descr="C:\Users\Sergey\Downloads\10 крити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484121"/>
            <a:ext cx="4000528" cy="3143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4357718"/>
          </a:xfrm>
        </p:spPr>
        <p:txBody>
          <a:bodyPr>
            <a:noAutofit/>
          </a:bodyPr>
          <a:lstStyle/>
          <a:p>
            <a:r>
              <a:rPr lang="ru-RU" sz="8000" b="1" dirty="0">
                <a:solidFill>
                  <a:schemeClr val="tx1"/>
                </a:solidFill>
              </a:rPr>
              <a:t>Рекомендации родителям: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85926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1.Выполнять просьбу старшего с 1 раза.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2. Не перебивать </a:t>
            </a:r>
            <a:endParaRPr lang="ru-RU" sz="6000" dirty="0" smtClean="0">
              <a:solidFill>
                <a:schemeClr val="tx1"/>
              </a:solidFill>
            </a:endParaRPr>
          </a:p>
          <a:p>
            <a:r>
              <a:rPr lang="ru-RU" sz="6000" dirty="0" smtClean="0">
                <a:solidFill>
                  <a:schemeClr val="tx1"/>
                </a:solidFill>
              </a:rPr>
              <a:t>взрослых</a:t>
            </a:r>
            <a:r>
              <a:rPr lang="ru-RU" sz="6000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3. Четко соблюдать режим труда и отдыха.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4. Установка на день!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5. Гибкая система поощрения-наказания.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6. Домашние обязанности.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7. Со 2 класса секции, кружки.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728"/>
            <a:ext cx="9144000" cy="285752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Не </a:t>
            </a:r>
            <a:r>
              <a:rPr lang="ru-RU" sz="4800" dirty="0">
                <a:solidFill>
                  <a:schemeClr val="tx1"/>
                </a:solidFill>
              </a:rPr>
              <a:t>говорите о школе плохо, не критикуйте учителей в присутствии детей.</a:t>
            </a:r>
          </a:p>
        </p:txBody>
      </p:sp>
      <p:pic>
        <p:nvPicPr>
          <p:cNvPr id="2050" name="Picture 2" descr="C:\Users\Sergey\Downloads\1 крити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14686"/>
            <a:ext cx="4833950" cy="3232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8. И родители, и дети должны чаще говорить друг другу добрые слова.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2786082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chemeClr val="tx1"/>
                </a:solidFill>
              </a:rPr>
              <a:t>Но есть требования и к родителям:</a:t>
            </a:r>
            <a:endParaRPr lang="ru-RU" sz="7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4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Родители обязаны </a:t>
            </a:r>
            <a:r>
              <a:rPr lang="ru-RU" sz="6000" b="1" dirty="0">
                <a:solidFill>
                  <a:schemeClr val="tx1"/>
                </a:solidFill>
              </a:rPr>
              <a:t>отвечать</a:t>
            </a:r>
            <a:r>
              <a:rPr lang="ru-RU" sz="6000" dirty="0">
                <a:solidFill>
                  <a:schemeClr val="tx1"/>
                </a:solidFill>
              </a:rPr>
              <a:t> за воспитание и обучение своих детей. </a:t>
            </a:r>
            <a:endParaRPr lang="ru-RU" sz="6000" dirty="0" smtClean="0">
              <a:solidFill>
                <a:schemeClr val="tx1"/>
              </a:solidFill>
            </a:endParaRPr>
          </a:p>
          <a:p>
            <a:r>
              <a:rPr lang="ru-RU" sz="6000" dirty="0" smtClean="0">
                <a:solidFill>
                  <a:schemeClr val="tx1"/>
                </a:solidFill>
              </a:rPr>
              <a:t>А </a:t>
            </a:r>
            <a:r>
              <a:rPr lang="ru-RU" sz="6000" dirty="0">
                <a:solidFill>
                  <a:schemeClr val="tx1"/>
                </a:solidFill>
              </a:rPr>
              <a:t>именно: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28736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Ежедневно проверять работу в тетради и делать работу над ошибками.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Проверять пересказ </a:t>
            </a:r>
            <a:endParaRPr lang="ru-RU" sz="6000" dirty="0" smtClean="0">
              <a:solidFill>
                <a:schemeClr val="tx1"/>
              </a:solidFill>
            </a:endParaRPr>
          </a:p>
          <a:p>
            <a:r>
              <a:rPr lang="ru-RU" sz="6000" dirty="0" smtClean="0">
                <a:solidFill>
                  <a:schemeClr val="tx1"/>
                </a:solidFill>
              </a:rPr>
              <a:t>устных </a:t>
            </a:r>
            <a:r>
              <a:rPr lang="ru-RU" sz="6000" dirty="0">
                <a:solidFill>
                  <a:schemeClr val="tx1"/>
                </a:solidFill>
              </a:rPr>
              <a:t>предметов.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Ежедневно проверять портфель.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Посещать все родительские собрания.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Посещать внеклассные мероприятии, по силе возможности, принимать в них участие.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2786082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Тренировать волю, развивать </a:t>
            </a:r>
            <a:endParaRPr lang="ru-RU" sz="6000" dirty="0" smtClean="0">
              <a:solidFill>
                <a:schemeClr val="tx1"/>
              </a:solidFill>
            </a:endParaRPr>
          </a:p>
          <a:p>
            <a:r>
              <a:rPr lang="ru-RU" sz="6000" dirty="0" smtClean="0">
                <a:solidFill>
                  <a:schemeClr val="tx1"/>
                </a:solidFill>
              </a:rPr>
              <a:t>познавательную </a:t>
            </a:r>
            <a:r>
              <a:rPr lang="ru-RU" sz="6000" dirty="0">
                <a:solidFill>
                  <a:schemeClr val="tx1"/>
                </a:solidFill>
              </a:rPr>
              <a:t>сферу.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66"/>
            <a:ext cx="9144000" cy="2786082"/>
          </a:xfrm>
        </p:spPr>
        <p:txBody>
          <a:bodyPr>
            <a:noAutofit/>
          </a:bodyPr>
          <a:lstStyle/>
          <a:p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12290" name="Picture 2" descr="C:\Users\Sergey\Downloads\спаси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8286808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28670"/>
            <a:ext cx="9144000" cy="3429024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Не спешите обвинять учителя в отсутствии индивидуального подхода, задумайтесь над линией собственного поведения</a:t>
            </a:r>
            <a:r>
              <a:rPr lang="ru-RU" sz="6000" dirty="0" smtClean="0">
                <a:solidFill>
                  <a:schemeClr val="tx1"/>
                </a:solidFill>
              </a:rPr>
              <a:t>.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Sergey\Downloads\2 поведе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000504"/>
            <a:ext cx="4619625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4357718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Вспомните сколько раз Вы сидели с ребенком и наблюдали за его работой над уроками. Были ли случаи, когда Вы заметили у ребенка неправильные приемы работы и показали ему правильно?</a:t>
            </a:r>
          </a:p>
        </p:txBody>
      </p:sp>
      <p:pic>
        <p:nvPicPr>
          <p:cNvPr id="4098" name="Picture 2" descr="C:\Users\Sergey\Downloads\3 помощ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071942"/>
            <a:ext cx="3857652" cy="2565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8604"/>
            <a:ext cx="9144000" cy="3357586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В случае конфликтной ситуации в школе постарайтесь устранить её, не обсуждая </a:t>
            </a:r>
            <a:r>
              <a:rPr lang="ru-RU" sz="4800" dirty="0" smtClean="0">
                <a:solidFill>
                  <a:schemeClr val="tx1"/>
                </a:solidFill>
              </a:rPr>
              <a:t>все </a:t>
            </a:r>
            <a:r>
              <a:rPr lang="ru-RU" sz="4800" dirty="0">
                <a:solidFill>
                  <a:schemeClr val="tx1"/>
                </a:solidFill>
              </a:rPr>
              <a:t>подробности с ребенком</a:t>
            </a:r>
            <a:r>
              <a:rPr lang="ru-RU" sz="60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122" name="Picture 2" descr="C:\Users\Sergey\Downloads\4 конфлик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7" y="3540998"/>
            <a:ext cx="4643470" cy="3012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728"/>
            <a:ext cx="9144000" cy="3214710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Следите, чтобы Ваш ребенок вовремя ложился спать. Не выспавшийся ребенок на уроке – грустное зрелище.</a:t>
            </a:r>
          </a:p>
        </p:txBody>
      </p:sp>
      <p:pic>
        <p:nvPicPr>
          <p:cNvPr id="6146" name="Picture 2" descr="C:\Users\Sergey\Downloads\5 спи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14686"/>
            <a:ext cx="5151549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66"/>
            <a:ext cx="9144000" cy="3214710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Пусть ребенок видит, что Вы интересуетесь его заданиями, книгами, которые он приносит из школы.</a:t>
            </a:r>
          </a:p>
        </p:txBody>
      </p:sp>
      <p:pic>
        <p:nvPicPr>
          <p:cNvPr id="7170" name="Picture 2" descr="C:\Users\Sergey\Downloads\6 интерес к книга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71876"/>
            <a:ext cx="500184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8604"/>
            <a:ext cx="9144000" cy="3214710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Читайте сами, пусть ребенок видит, что свободное время Вы проводите за книгами, </a:t>
            </a:r>
            <a:r>
              <a:rPr lang="ru-RU" sz="4400" dirty="0" smtClean="0">
                <a:solidFill>
                  <a:schemeClr val="tx1"/>
                </a:solidFill>
              </a:rPr>
              <a:t>а </a:t>
            </a:r>
            <a:r>
              <a:rPr lang="ru-RU" sz="4400" dirty="0">
                <a:solidFill>
                  <a:schemeClr val="tx1"/>
                </a:solidFill>
              </a:rPr>
              <a:t>не </a:t>
            </a:r>
            <a:r>
              <a:rPr lang="ru-RU" sz="4400" dirty="0" smtClean="0">
                <a:solidFill>
                  <a:schemeClr val="tx1"/>
                </a:solidFill>
              </a:rPr>
              <a:t>только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 </a:t>
            </a:r>
            <a:r>
              <a:rPr lang="ru-RU" sz="4400" dirty="0">
                <a:solidFill>
                  <a:schemeClr val="tx1"/>
                </a:solidFill>
              </a:rPr>
              <a:t>у телевизора или компьютера.</a:t>
            </a:r>
          </a:p>
        </p:txBody>
      </p:sp>
      <p:pic>
        <p:nvPicPr>
          <p:cNvPr id="8194" name="Picture 2" descr="C:\Users\Sergey\Downloads\7 читайте сам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485258"/>
            <a:ext cx="5286412" cy="3161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507207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Учите ребенка выражать мысли письменно: обменивайтесь с ним записками, пишите вместе письма. Если ребенок рассказывает Вам </a:t>
            </a:r>
            <a:r>
              <a:rPr lang="ru-RU" sz="4000" dirty="0">
                <a:solidFill>
                  <a:schemeClr val="tx1"/>
                </a:solidFill>
              </a:rPr>
              <a:t>о событии, которое </a:t>
            </a:r>
            <a:r>
              <a:rPr lang="ru-RU" sz="4000" dirty="0" smtClean="0">
                <a:solidFill>
                  <a:schemeClr val="tx1"/>
                </a:solidFill>
              </a:rPr>
              <a:t>произвело </a:t>
            </a:r>
            <a:r>
              <a:rPr lang="ru-RU" sz="4000" dirty="0">
                <a:solidFill>
                  <a:schemeClr val="tx1"/>
                </a:solidFill>
              </a:rPr>
              <a:t>на него впечатление, то </a:t>
            </a:r>
            <a:r>
              <a:rPr lang="ru-RU" sz="4000" dirty="0" smtClean="0">
                <a:solidFill>
                  <a:schemeClr val="tx1"/>
                </a:solidFill>
              </a:rPr>
              <a:t>предложите </a:t>
            </a:r>
            <a:r>
              <a:rPr lang="ru-RU" sz="4000" dirty="0">
                <a:solidFill>
                  <a:schemeClr val="tx1"/>
                </a:solidFill>
              </a:rPr>
              <a:t>ему записать этот рассказ, а вечером прочитать </a:t>
            </a:r>
            <a:r>
              <a:rPr lang="ru-RU" sz="4000" dirty="0" smtClean="0">
                <a:solidFill>
                  <a:schemeClr val="tx1"/>
                </a:solidFill>
              </a:rPr>
              <a:t>всем</a:t>
            </a:r>
          </a:p>
          <a:p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                                       членам семьи</a:t>
            </a:r>
            <a:r>
              <a:rPr lang="ru-RU" sz="40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9218" name="Picture 2" descr="C:\Users\Sergey\Downloads\8 запис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357694"/>
            <a:ext cx="3857652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376</Words>
  <Application>Microsoft Office PowerPoint</Application>
  <PresentationFormat>Экран (4:3)</PresentationFormat>
  <Paragraphs>41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Sergey A</dc:creator>
  <cp:lastModifiedBy>Sergey A</cp:lastModifiedBy>
  <cp:revision>10</cp:revision>
  <dcterms:created xsi:type="dcterms:W3CDTF">2017-01-25T18:31:29Z</dcterms:created>
  <dcterms:modified xsi:type="dcterms:W3CDTF">2017-01-25T20:11:34Z</dcterms:modified>
</cp:coreProperties>
</file>