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44876/0002-002-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67744" y="476672"/>
            <a:ext cx="6624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для родителей </a:t>
            </a:r>
          </a:p>
          <a:p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«По формированию правил здорового образа жизни у детей старшего дошкольного возраста»</a:t>
            </a:r>
            <a:endParaRPr lang="ru-RU" sz="44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96296" y="4509120"/>
            <a:ext cx="202291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№8: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Постоянно напоминайте своему ребенку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 том, что тело, прежде всего, должно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быть здоровым, что здоровье приоритетнее,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чем красота. Особенно актуален этот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совет для родителей подростков, ведь в этом возрасте дети очень часто недовольны своим внешним видом. Даже если у вашего ребенка есть проблемы с лишним весом, будьте очень осторожны и тактичны, обсуждая это с ним.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79717" y="0"/>
            <a:ext cx="2164283" cy="2204864"/>
          </a:xfrm>
          <a:prstGeom prst="rect">
            <a:avLst/>
          </a:prstGeom>
          <a:noFill/>
        </p:spPr>
      </p:pic>
      <p:pic>
        <p:nvPicPr>
          <p:cNvPr id="1026" name="Picture 2" descr="http://ogeogr.ru/konsuletaciya-dlya-roditelej-osobennosti-vospitaniya-i-obuchen/1115865_html_m266029c4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4077072"/>
            <a:ext cx="6804248" cy="3210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№9: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Последний совет очень предсказуем, так как он является универсальным: будьте для своего ребенка примером для подражания. Естественно, ребенок не поймет ваших требований, если сами вы не будете их соблюдать, поэтому начните вести здоровый образ жизни сами – и вашему ребенку не понадобится лишний раз напоминать, что он должен правильно питаться и заниматься спортом.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://pedcollege.tomsk.ru/moodle/pluginfile.php/9110/course/section/2736/%D1%81%D0%B5%D0%BC%D1%8C%D1%8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3645024"/>
            <a:ext cx="6160022" cy="425502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playcast.ru/uploads/2017/04/04/222117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88641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Главное правило, которое следует помнить родителям, заботящимся о здоровье своего ребёнка, – это то, что приучать ребёнка к здоровому образу жизни нужно как можно раньше; тогда в будущем вам не придется заставлять его заниматься спортом и правильно питаться, потому что он и так будет это делать по привычке! В данной памятке вы найдете советы, как правильно организовать жизнедеятельность семьи и таким образом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«безболезненно»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приучить ребенка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заботиться о своём здоровье. 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21082" y="4509120"/>
            <a:ext cx="202291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288" y="4553136"/>
            <a:ext cx="1979712" cy="20168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№1: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Пусть на вашем столе будут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представлена только здоровая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пища (злаки, овощи, фрукты,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постное мясо, рыба, молочные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продукты). Можно повесить на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кухне плакат о здоровой пище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чтобы эта информация постоянно была на виду и откладывалась на подкорке мозга у всех членов семьи. Постарайтесь исключить из рациона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семьи такие вредные продукты, как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газированные напитки, шоколадные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батончики и </a:t>
            </a:r>
            <a:r>
              <a:rPr lang="ru-RU" sz="28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т.п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maxpixel.freegreatpicture.com/static/photo/640/Berries-Artichoke-Cabbage-Fruits-Banana-Vegetables-1556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0"/>
            <a:ext cx="4072291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№2: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Обратите внимание на порции еды для каждого члена семьи.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Прививайте своей семье правильные привычки: например, обязательно есть плотный завтрак (каждый день!), есть регулярно, причем делать это на кухне, а не перед телевизором (от еды в принципе ничего не должно отвлекать, так как это отрицательно сказывается на пищеварении и мешает контролировать порции 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съеденного), не торопиться во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время еды и т.п.</a:t>
            </a:r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21082" y="4509120"/>
            <a:ext cx="2022918" cy="2060848"/>
          </a:xfrm>
          <a:prstGeom prst="rect">
            <a:avLst/>
          </a:prstGeom>
          <a:noFill/>
        </p:spPr>
      </p:pic>
      <p:pic>
        <p:nvPicPr>
          <p:cNvPr id="19464" name="Picture 8" descr="http://mtdata.ru/u18/photoB9CE/20315404732-0/huge.jpeg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789040"/>
            <a:ext cx="2269237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№3: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Хвалите детей, когда они выбирают правильную еду и напоминайте им о полезных свойствах того или иного продукта. Старайтесь не пилить ребенка и ни в коем случае не заставлять его есть то или иное блюдо, если он этого не хочет. Когда ребенок подрастет, вы можете привлекать его к приготовлению полезного </a:t>
            </a:r>
            <a:r>
              <a:rPr lang="ru-RU" sz="28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ланча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или к походу в магазин за продуктами.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25612" y="4725144"/>
            <a:ext cx="2093601" cy="2132856"/>
          </a:xfrm>
          <a:prstGeom prst="rect">
            <a:avLst/>
          </a:prstGeom>
          <a:noFill/>
        </p:spPr>
      </p:pic>
      <p:pic>
        <p:nvPicPr>
          <p:cNvPr id="2050" name="Picture 2" descr="http://sadik110.ru/ckfinder/userfiles/images/school/%D0%A3%D1%87%D0%B8%D0%BC,%20%D0%B8%D0%B3%D1%80%D0%B0%D1%8F/pokhvala_rebenka_600x68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429000"/>
            <a:ext cx="3384376" cy="3852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№4: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Старайтесь организовать день ребенка так,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чтобы он как можно больше двигался: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поощряйте пешие прогулки, пусть он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играет в футбол с друзьями, катается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велосипеде или выгуливает собаку вместо того, чтобы лежа смотреть телевизор, и ходит по лестнице вместо того, чтобы использовать лифты или эскалаторы. Не забывайте делать все это сами и хвалить ребенка, когда                      вы видите, что он проявляет большую физическую активность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79717" y="0"/>
            <a:ext cx="2164283" cy="2204864"/>
          </a:xfrm>
          <a:prstGeom prst="rect">
            <a:avLst/>
          </a:prstGeom>
          <a:noFill/>
        </p:spPr>
      </p:pic>
      <p:pic>
        <p:nvPicPr>
          <p:cNvPr id="20482" name="Picture 2" descr="https://img-fotki.yandex.ru/get/6838/200418627.8f/0_12290b_d239b3d3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3933056"/>
            <a:ext cx="2952328" cy="3344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№5: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Занимайтесь спортом всей семьей: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вы можете вместе кататься на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велосипеде, играть в различные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командные игры и т.п., причем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нужно воспринимать эти занятия как веселое развлечение, а не как скучную тренировку. Старайтесь как можно больше времени проводить на свежем воздухе.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0"/>
            <a:ext cx="2164283" cy="2204864"/>
          </a:xfrm>
          <a:prstGeom prst="rect">
            <a:avLst/>
          </a:prstGeom>
          <a:noFill/>
        </p:spPr>
      </p:pic>
      <p:pic>
        <p:nvPicPr>
          <p:cNvPr id="21506" name="Picture 2" descr="http://rubcolumba.ru/wp-content/uploads/2017/04/hello_html_59db75a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3284984"/>
            <a:ext cx="6093405" cy="38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№6: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Дайте ребенку возможность попробовать                      себя в разных видах спорта. Если ему                   понравится тот или иной вид спорта,                              вам не придется уговаривать его идти в секцию. Напротив, если заставлять ребенка заниматься спортом, который ему совсем не по душе, это может спровоцировать отрицательное отношение к спорту вообще! Старайтесь не пропускать спортивные события, в которых участвует ваш ребенок, будьте его фанатом.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0"/>
            <a:ext cx="2164283" cy="2204864"/>
          </a:xfrm>
          <a:prstGeom prst="rect">
            <a:avLst/>
          </a:prstGeom>
          <a:noFill/>
        </p:spPr>
      </p:pic>
      <p:pic>
        <p:nvPicPr>
          <p:cNvPr id="22532" name="Picture 4" descr="http://poilovo.narod.ru/images/682643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365104"/>
            <a:ext cx="2952327" cy="2952328"/>
          </a:xfrm>
          <a:prstGeom prst="rect">
            <a:avLst/>
          </a:prstGeom>
          <a:noFill/>
        </p:spPr>
      </p:pic>
      <p:pic>
        <p:nvPicPr>
          <p:cNvPr id="22534" name="Picture 6" descr="http://img-fotki.yandex.ru/get/4704/39663434.53a/0_971f4_af7e9ff3_XL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64288" y="4365104"/>
            <a:ext cx="1327107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yellow-orange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№7: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Ограничивайте время, которое ребёнок 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может проводить перед экраном</a:t>
            </a:r>
          </a:p>
          <a:p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телевизора или компьютера!</a:t>
            </a:r>
            <a:endParaRPr lang="ru-RU" sz="28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zvrkur.ru/_pu/8/1968106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4437112"/>
            <a:ext cx="2164283" cy="2204864"/>
          </a:xfrm>
          <a:prstGeom prst="rect">
            <a:avLst/>
          </a:prstGeom>
          <a:noFill/>
        </p:spPr>
      </p:pic>
      <p:pic>
        <p:nvPicPr>
          <p:cNvPr id="23554" name="Picture 2" descr="http://interior-stickers.ru/30928-large_default/ispolzovat-komputer-zapreshheno-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121695"/>
            <a:ext cx="2736304" cy="2736305"/>
          </a:xfrm>
          <a:prstGeom prst="rect">
            <a:avLst/>
          </a:prstGeom>
          <a:noFill/>
        </p:spPr>
      </p:pic>
      <p:pic>
        <p:nvPicPr>
          <p:cNvPr id="23556" name="Picture 4" descr="http://images.easyfreeclipart.com/83/70-cosas-para-hacer-en-vez-de-ver-televisi243n-rinc243n-abstracto-833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0"/>
            <a:ext cx="2627244" cy="2733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665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80</cp:revision>
  <dcterms:created xsi:type="dcterms:W3CDTF">2017-06-05T04:36:30Z</dcterms:created>
  <dcterms:modified xsi:type="dcterms:W3CDTF">2017-06-06T07:52:33Z</dcterms:modified>
</cp:coreProperties>
</file>