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01" r:id="rId2"/>
    <p:sldId id="304" r:id="rId3"/>
    <p:sldId id="302" r:id="rId4"/>
    <p:sldId id="314" r:id="rId5"/>
    <p:sldId id="313" r:id="rId6"/>
    <p:sldId id="32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B2E6"/>
    <a:srgbClr val="3C538C"/>
    <a:srgbClr val="FFB9FF"/>
    <a:srgbClr val="FFB3FF"/>
    <a:srgbClr val="FF9BFF"/>
    <a:srgbClr val="D3D9F9"/>
    <a:srgbClr val="BBC5F6"/>
    <a:srgbClr val="4A66AC"/>
    <a:srgbClr val="FFDFFF"/>
    <a:srgbClr val="1C3B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3" autoAdjust="0"/>
    <p:restoredTop sz="93564" autoAdjust="0"/>
  </p:normalViewPr>
  <p:slideViewPr>
    <p:cSldViewPr snapToGrid="0">
      <p:cViewPr varScale="1">
        <p:scale>
          <a:sx n="73" d="100"/>
          <a:sy n="73" d="100"/>
        </p:scale>
        <p:origin x="-102" y="-540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53BB75-8C58-4CA4-9D53-68E833F8C7D2}" type="doc">
      <dgm:prSet loTypeId="urn:microsoft.com/office/officeart/2008/layout/VerticalCurvedList" loCatId="list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B8AB0F98-3117-4917-A735-7D968726D374}">
      <dgm:prSet phldrT="[Текст]" custT="1"/>
      <dgm:spPr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800" dirty="0" smtClean="0">
              <a:latin typeface="Arial" pitchFamily="34" charset="0"/>
              <a:cs typeface="Arial" pitchFamily="34" charset="0"/>
            </a:rPr>
            <a:t>Пасхальный сюрприз</a:t>
          </a:r>
          <a:endParaRPr lang="ru-RU" sz="2800" dirty="0">
            <a:latin typeface="Arial" pitchFamily="34" charset="0"/>
            <a:cs typeface="Arial" pitchFamily="34" charset="0"/>
          </a:endParaRPr>
        </a:p>
      </dgm:t>
    </dgm:pt>
    <dgm:pt modelId="{D3F5EBD4-730D-4394-8823-2B2E1D761F2E}" type="parTrans" cxnId="{52E40B1B-EE3F-4E88-9DD9-1AC7D252675A}">
      <dgm:prSet/>
      <dgm:spPr/>
      <dgm:t>
        <a:bodyPr/>
        <a:lstStyle/>
        <a:p>
          <a:endParaRPr lang="ru-RU"/>
        </a:p>
      </dgm:t>
    </dgm:pt>
    <dgm:pt modelId="{399492A3-AF9D-41B2-8109-8610520B5CCA}" type="sibTrans" cxnId="{52E40B1B-EE3F-4E88-9DD9-1AC7D252675A}">
      <dgm:prSet/>
      <dgm:spPr/>
      <dgm:t>
        <a:bodyPr/>
        <a:lstStyle/>
        <a:p>
          <a:endParaRPr lang="ru-RU"/>
        </a:p>
      </dgm:t>
    </dgm:pt>
    <dgm:pt modelId="{A5380C02-3D4A-4EAD-8B58-20828833C7B2}">
      <dgm:prSet custT="1"/>
      <dgm:spPr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3200" dirty="0" smtClean="0"/>
            <a:t> </a:t>
          </a:r>
          <a:r>
            <a:rPr lang="ru-RU" sz="2800" dirty="0" smtClean="0">
              <a:latin typeface="+mj-lt"/>
            </a:rPr>
            <a:t>Православные традиции </a:t>
          </a:r>
          <a:endParaRPr lang="ru-RU" sz="2800" dirty="0">
            <a:latin typeface="+mj-lt"/>
          </a:endParaRPr>
        </a:p>
      </dgm:t>
    </dgm:pt>
    <dgm:pt modelId="{7751E489-7A4B-4395-B1AA-9AEDF1E395D7}" type="parTrans" cxnId="{38E0C1BC-0438-4AD8-BF80-C5F4632FDE0A}">
      <dgm:prSet/>
      <dgm:spPr/>
      <dgm:t>
        <a:bodyPr/>
        <a:lstStyle/>
        <a:p>
          <a:endParaRPr lang="ru-RU"/>
        </a:p>
      </dgm:t>
    </dgm:pt>
    <dgm:pt modelId="{713A26DA-4FCC-40CD-8937-77C9711EDC0B}" type="sibTrans" cxnId="{38E0C1BC-0438-4AD8-BF80-C5F4632FDE0A}">
      <dgm:prSet/>
      <dgm:spPr/>
      <dgm:t>
        <a:bodyPr/>
        <a:lstStyle/>
        <a:p>
          <a:endParaRPr lang="ru-RU"/>
        </a:p>
      </dgm:t>
    </dgm:pt>
    <dgm:pt modelId="{C8EC7B61-B9AE-49CA-93D3-0A28D0D81DCE}">
      <dgm:prSet custT="1"/>
      <dgm:spPr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800" dirty="0" smtClean="0">
              <a:latin typeface="Arial" pitchFamily="34" charset="0"/>
              <a:cs typeface="Arial" pitchFamily="34" charset="0"/>
            </a:rPr>
            <a:t>Звуки праздника</a:t>
          </a:r>
          <a:endParaRPr lang="ru-RU" sz="2800" dirty="0">
            <a:latin typeface="Arial" pitchFamily="34" charset="0"/>
            <a:cs typeface="Arial" pitchFamily="34" charset="0"/>
          </a:endParaRPr>
        </a:p>
      </dgm:t>
    </dgm:pt>
    <dgm:pt modelId="{A05274CA-D01E-4408-A396-46C778C7AC00}" type="parTrans" cxnId="{17343731-5E19-42B7-8CC1-B5399C88C374}">
      <dgm:prSet/>
      <dgm:spPr/>
      <dgm:t>
        <a:bodyPr/>
        <a:lstStyle/>
        <a:p>
          <a:endParaRPr lang="ru-RU"/>
        </a:p>
      </dgm:t>
    </dgm:pt>
    <dgm:pt modelId="{4DAFF393-7A15-41C7-8279-2131ED697FFE}" type="sibTrans" cxnId="{17343731-5E19-42B7-8CC1-B5399C88C374}">
      <dgm:prSet/>
      <dgm:spPr/>
      <dgm:t>
        <a:bodyPr/>
        <a:lstStyle/>
        <a:p>
          <a:endParaRPr lang="ru-RU"/>
        </a:p>
      </dgm:t>
    </dgm:pt>
    <dgm:pt modelId="{89CB669A-6189-4084-BEA2-D6403F6B864E}">
      <dgm:prSet custT="1"/>
      <dgm:spPr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800" dirty="0" smtClean="0">
              <a:latin typeface="Arial" pitchFamily="34" charset="0"/>
              <a:cs typeface="Arial" pitchFamily="34" charset="0"/>
            </a:rPr>
            <a:t> Любопытные факты</a:t>
          </a:r>
          <a:endParaRPr lang="ru-RU" sz="2800" dirty="0">
            <a:latin typeface="Arial" pitchFamily="34" charset="0"/>
            <a:cs typeface="Arial" pitchFamily="34" charset="0"/>
          </a:endParaRPr>
        </a:p>
      </dgm:t>
    </dgm:pt>
    <dgm:pt modelId="{22DF8519-F61E-4497-8500-47EECA2C6516}" type="parTrans" cxnId="{78118A0C-3F79-4929-BD49-D610E35E3DBD}">
      <dgm:prSet/>
      <dgm:spPr/>
      <dgm:t>
        <a:bodyPr/>
        <a:lstStyle/>
        <a:p>
          <a:endParaRPr lang="ru-RU"/>
        </a:p>
      </dgm:t>
    </dgm:pt>
    <dgm:pt modelId="{FAECE61C-470B-4FDD-9691-272446224E7B}" type="sibTrans" cxnId="{78118A0C-3F79-4929-BD49-D610E35E3DBD}">
      <dgm:prSet/>
      <dgm:spPr/>
      <dgm:t>
        <a:bodyPr/>
        <a:lstStyle/>
        <a:p>
          <a:endParaRPr lang="ru-RU"/>
        </a:p>
      </dgm:t>
    </dgm:pt>
    <dgm:pt modelId="{527F8146-6C6A-48A6-B447-8D2E20CC9405}">
      <dgm:prSet custT="1"/>
      <dgm:spPr>
        <a:solidFill>
          <a:schemeClr val="lt1">
            <a:hueOff val="0"/>
            <a:satOff val="0"/>
            <a:lumOff val="0"/>
          </a:schemeClr>
        </a:solidFill>
        <a:ln>
          <a:solidFill>
            <a:schemeClr val="tx2">
              <a:lumMod val="75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800" dirty="0" smtClean="0">
              <a:latin typeface="Arial" pitchFamily="34" charset="0"/>
              <a:cs typeface="Arial" pitchFamily="34" charset="0"/>
            </a:rPr>
            <a:t>В ожидании Пасхи</a:t>
          </a:r>
          <a:endParaRPr lang="ru-RU" sz="2800" dirty="0">
            <a:latin typeface="Arial" pitchFamily="34" charset="0"/>
            <a:cs typeface="Arial" pitchFamily="34" charset="0"/>
          </a:endParaRPr>
        </a:p>
      </dgm:t>
    </dgm:pt>
    <dgm:pt modelId="{1B88DEFF-05DB-451F-B404-30D4685BAE85}" type="sibTrans" cxnId="{A7322FBF-FA79-4F04-80CE-0624A9DCCC49}">
      <dgm:prSet/>
      <dgm:spPr/>
      <dgm:t>
        <a:bodyPr/>
        <a:lstStyle/>
        <a:p>
          <a:endParaRPr lang="ru-RU"/>
        </a:p>
      </dgm:t>
    </dgm:pt>
    <dgm:pt modelId="{7A33D563-944C-4596-BCFC-1E68CD2A3129}" type="parTrans" cxnId="{A7322FBF-FA79-4F04-80CE-0624A9DCCC49}">
      <dgm:prSet/>
      <dgm:spPr/>
      <dgm:t>
        <a:bodyPr/>
        <a:lstStyle/>
        <a:p>
          <a:endParaRPr lang="ru-RU"/>
        </a:p>
      </dgm:t>
    </dgm:pt>
    <dgm:pt modelId="{313B76B1-10E6-4850-A024-572C7A5DD65E}" type="pres">
      <dgm:prSet presAssocID="{5053BB75-8C58-4CA4-9D53-68E833F8C7D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E5442BE-2A5D-4284-BFAD-0E5DBC3CF426}" type="pres">
      <dgm:prSet presAssocID="{5053BB75-8C58-4CA4-9D53-68E833F8C7D2}" presName="Name1" presStyleCnt="0"/>
      <dgm:spPr/>
      <dgm:t>
        <a:bodyPr/>
        <a:lstStyle/>
        <a:p>
          <a:endParaRPr lang="ru-RU"/>
        </a:p>
      </dgm:t>
    </dgm:pt>
    <dgm:pt modelId="{8E810D4A-352A-45E4-9D3B-7E6FB64F1335}" type="pres">
      <dgm:prSet presAssocID="{5053BB75-8C58-4CA4-9D53-68E833F8C7D2}" presName="cycle" presStyleCnt="0"/>
      <dgm:spPr/>
      <dgm:t>
        <a:bodyPr/>
        <a:lstStyle/>
        <a:p>
          <a:endParaRPr lang="ru-RU"/>
        </a:p>
      </dgm:t>
    </dgm:pt>
    <dgm:pt modelId="{050834A0-DE25-455F-9405-9D6070A59141}" type="pres">
      <dgm:prSet presAssocID="{5053BB75-8C58-4CA4-9D53-68E833F8C7D2}" presName="srcNode" presStyleLbl="node1" presStyleIdx="0" presStyleCnt="5"/>
      <dgm:spPr/>
      <dgm:t>
        <a:bodyPr/>
        <a:lstStyle/>
        <a:p>
          <a:endParaRPr lang="ru-RU"/>
        </a:p>
      </dgm:t>
    </dgm:pt>
    <dgm:pt modelId="{50F375E8-A39B-457F-8ABE-90645356CD7A}" type="pres">
      <dgm:prSet presAssocID="{5053BB75-8C58-4CA4-9D53-68E833F8C7D2}" presName="conn" presStyleLbl="parChTrans1D2" presStyleIdx="0" presStyleCnt="1" custScaleX="87135" custScaleY="83008" custLinFactNeighborX="6270" custLinFactNeighborY="-2743" custRadScaleRad="39078" custRadScaleInc="-2147483648"/>
      <dgm:spPr/>
      <dgm:t>
        <a:bodyPr/>
        <a:lstStyle/>
        <a:p>
          <a:endParaRPr lang="ru-RU"/>
        </a:p>
      </dgm:t>
    </dgm:pt>
    <dgm:pt modelId="{3AD0A0A3-0E88-4AAC-BA0E-8A9DCABB14DF}" type="pres">
      <dgm:prSet presAssocID="{5053BB75-8C58-4CA4-9D53-68E833F8C7D2}" presName="extraNode" presStyleLbl="node1" presStyleIdx="0" presStyleCnt="5"/>
      <dgm:spPr/>
      <dgm:t>
        <a:bodyPr/>
        <a:lstStyle/>
        <a:p>
          <a:endParaRPr lang="ru-RU"/>
        </a:p>
      </dgm:t>
    </dgm:pt>
    <dgm:pt modelId="{BA5691C6-DF3F-4C7B-8837-267FDDCEFB8F}" type="pres">
      <dgm:prSet presAssocID="{5053BB75-8C58-4CA4-9D53-68E833F8C7D2}" presName="dstNode" presStyleLbl="node1" presStyleIdx="0" presStyleCnt="5"/>
      <dgm:spPr/>
      <dgm:t>
        <a:bodyPr/>
        <a:lstStyle/>
        <a:p>
          <a:endParaRPr lang="ru-RU"/>
        </a:p>
      </dgm:t>
    </dgm:pt>
    <dgm:pt modelId="{02136527-605D-45FB-8CAE-EAC8D7953DE7}" type="pres">
      <dgm:prSet presAssocID="{527F8146-6C6A-48A6-B447-8D2E20CC9405}" presName="text_1" presStyleLbl="node1" presStyleIdx="0" presStyleCnt="5" custScaleY="83914" custLinFactNeighborX="-864" custLinFactNeighborY="135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FFE359-8E2F-4E3D-AA3A-2CBE97A75603}" type="pres">
      <dgm:prSet presAssocID="{527F8146-6C6A-48A6-B447-8D2E20CC9405}" presName="accent_1" presStyleCnt="0"/>
      <dgm:spPr/>
      <dgm:t>
        <a:bodyPr/>
        <a:lstStyle/>
        <a:p>
          <a:endParaRPr lang="ru-RU"/>
        </a:p>
      </dgm:t>
    </dgm:pt>
    <dgm:pt modelId="{7DAC811A-C84E-4DA2-8AEF-2DDC0DE77D40}" type="pres">
      <dgm:prSet presAssocID="{527F8146-6C6A-48A6-B447-8D2E20CC9405}" presName="accentRepeatNode" presStyleLbl="solidFgAcc1" presStyleIdx="0" presStyleCnt="5" custScaleX="138212" custScaleY="118467" custLinFactNeighborX="732" custLinFactNeighborY="17519"/>
      <dgm:spPr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/>
        </a:p>
      </dgm:t>
    </dgm:pt>
    <dgm:pt modelId="{519A399B-46FD-49C1-B43D-8B4F189DBD37}" type="pres">
      <dgm:prSet presAssocID="{A5380C02-3D4A-4EAD-8B58-20828833C7B2}" presName="text_2" presStyleLbl="node1" presStyleIdx="1" presStyleCnt="5" custScaleY="83914" custLinFactNeighborX="-1364" custLinFactNeighborY="-77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3FDE00-8225-4641-A002-900205402996}" type="pres">
      <dgm:prSet presAssocID="{A5380C02-3D4A-4EAD-8B58-20828833C7B2}" presName="accent_2" presStyleCnt="0"/>
      <dgm:spPr/>
      <dgm:t>
        <a:bodyPr/>
        <a:lstStyle/>
        <a:p>
          <a:endParaRPr lang="ru-RU"/>
        </a:p>
      </dgm:t>
    </dgm:pt>
    <dgm:pt modelId="{FD38B45D-354B-45FC-9188-478128788AEE}" type="pres">
      <dgm:prSet presAssocID="{A5380C02-3D4A-4EAD-8B58-20828833C7B2}" presName="accentRepeatNode" presStyleLbl="solidFgAcc1" presStyleIdx="1" presStyleCnt="5" custScaleX="138212" custScaleY="118467" custLinFactNeighborX="-2049" custLinFactNeighborY="-1741"/>
      <dgm:spPr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/>
        </a:p>
      </dgm:t>
    </dgm:pt>
    <dgm:pt modelId="{AD337122-B861-4221-901F-0A5BDD3B5370}" type="pres">
      <dgm:prSet presAssocID="{C8EC7B61-B9AE-49CA-93D3-0A28D0D81DCE}" presName="text_3" presStyleLbl="node1" presStyleIdx="2" presStyleCnt="5" custScaleY="83914" custLinFactNeighborX="-1782" custLinFactNeighborY="-296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45CE77-023D-411A-BA82-CD163F96C71A}" type="pres">
      <dgm:prSet presAssocID="{C8EC7B61-B9AE-49CA-93D3-0A28D0D81DCE}" presName="accent_3" presStyleCnt="0"/>
      <dgm:spPr/>
      <dgm:t>
        <a:bodyPr/>
        <a:lstStyle/>
        <a:p>
          <a:endParaRPr lang="ru-RU"/>
        </a:p>
      </dgm:t>
    </dgm:pt>
    <dgm:pt modelId="{BB32F47F-2F6C-441B-A73D-59B87A51DE84}" type="pres">
      <dgm:prSet presAssocID="{C8EC7B61-B9AE-49CA-93D3-0A28D0D81DCE}" presName="accentRepeatNode" presStyleLbl="solidFgAcc1" presStyleIdx="2" presStyleCnt="5" custScaleX="138212" custScaleY="118467" custLinFactNeighborX="645" custLinFactNeighborY="-16216"/>
      <dgm:spPr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DBFBD710-993B-487F-B568-380CEF836F2F}" type="pres">
      <dgm:prSet presAssocID="{89CB669A-6189-4084-BEA2-D6403F6B864E}" presName="text_4" presStyleLbl="node1" presStyleIdx="3" presStyleCnt="5" custScaleY="83914" custLinFactNeighborX="-1364" custLinFactNeighborY="-512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AB92A3-E2A2-4C7F-A4AE-EFD95D4D82F2}" type="pres">
      <dgm:prSet presAssocID="{89CB669A-6189-4084-BEA2-D6403F6B864E}" presName="accent_4" presStyleCnt="0"/>
      <dgm:spPr/>
      <dgm:t>
        <a:bodyPr/>
        <a:lstStyle/>
        <a:p>
          <a:endParaRPr lang="ru-RU"/>
        </a:p>
      </dgm:t>
    </dgm:pt>
    <dgm:pt modelId="{E7A3D25F-ED9F-4DAD-A1F9-C6E58AE2197C}" type="pres">
      <dgm:prSet presAssocID="{89CB669A-6189-4084-BEA2-D6403F6B864E}" presName="accentRepeatNode" presStyleLbl="solidFgAcc1" presStyleIdx="3" presStyleCnt="5" custScaleX="138212" custScaleY="118467" custLinFactNeighborX="2442" custLinFactNeighborY="-31997"/>
      <dgm:spPr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8C941597-FBE6-4246-BF4B-0E1A96D37D92}" type="pres">
      <dgm:prSet presAssocID="{B8AB0F98-3117-4917-A735-7D968726D374}" presName="text_5" presStyleLbl="node1" presStyleIdx="4" presStyleCnt="5" custScaleY="83914" custLinFactNeighborX="-864" custLinFactNeighborY="-786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F4AE3A-1734-4C4C-8773-EB1F29E6730B}" type="pres">
      <dgm:prSet presAssocID="{B8AB0F98-3117-4917-A735-7D968726D374}" presName="accent_5" presStyleCnt="0"/>
      <dgm:spPr/>
      <dgm:t>
        <a:bodyPr/>
        <a:lstStyle/>
        <a:p>
          <a:endParaRPr lang="ru-RU"/>
        </a:p>
      </dgm:t>
    </dgm:pt>
    <dgm:pt modelId="{35ADBC19-A47E-4650-B262-345DF8BCC4B9}" type="pres">
      <dgm:prSet presAssocID="{B8AB0F98-3117-4917-A735-7D968726D374}" presName="accentRepeatNode" presStyleLbl="solidFgAcc1" presStyleIdx="4" presStyleCnt="5" custScaleX="138212" custScaleY="118467" custLinFactNeighborX="-1557" custLinFactNeighborY="-56899"/>
      <dgm:spPr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</dgm:ptLst>
  <dgm:cxnLst>
    <dgm:cxn modelId="{BE7CDBAC-F6B4-4D78-A3B4-1B3339C59F4A}" type="presOf" srcId="{A5380C02-3D4A-4EAD-8B58-20828833C7B2}" destId="{519A399B-46FD-49C1-B43D-8B4F189DBD37}" srcOrd="0" destOrd="0" presId="urn:microsoft.com/office/officeart/2008/layout/VerticalCurvedList"/>
    <dgm:cxn modelId="{52E40B1B-EE3F-4E88-9DD9-1AC7D252675A}" srcId="{5053BB75-8C58-4CA4-9D53-68E833F8C7D2}" destId="{B8AB0F98-3117-4917-A735-7D968726D374}" srcOrd="4" destOrd="0" parTransId="{D3F5EBD4-730D-4394-8823-2B2E1D761F2E}" sibTransId="{399492A3-AF9D-41B2-8109-8610520B5CCA}"/>
    <dgm:cxn modelId="{78118A0C-3F79-4929-BD49-D610E35E3DBD}" srcId="{5053BB75-8C58-4CA4-9D53-68E833F8C7D2}" destId="{89CB669A-6189-4084-BEA2-D6403F6B864E}" srcOrd="3" destOrd="0" parTransId="{22DF8519-F61E-4497-8500-47EECA2C6516}" sibTransId="{FAECE61C-470B-4FDD-9691-272446224E7B}"/>
    <dgm:cxn modelId="{17343731-5E19-42B7-8CC1-B5399C88C374}" srcId="{5053BB75-8C58-4CA4-9D53-68E833F8C7D2}" destId="{C8EC7B61-B9AE-49CA-93D3-0A28D0D81DCE}" srcOrd="2" destOrd="0" parTransId="{A05274CA-D01E-4408-A396-46C778C7AC00}" sibTransId="{4DAFF393-7A15-41C7-8279-2131ED697FFE}"/>
    <dgm:cxn modelId="{7A0BB435-0DD3-42B5-9A5D-EBE58F48F4C3}" type="presOf" srcId="{89CB669A-6189-4084-BEA2-D6403F6B864E}" destId="{DBFBD710-993B-487F-B568-380CEF836F2F}" srcOrd="0" destOrd="0" presId="urn:microsoft.com/office/officeart/2008/layout/VerticalCurvedList"/>
    <dgm:cxn modelId="{C65FB7A0-A15E-43C3-8D1C-3DA03BE4BFC1}" type="presOf" srcId="{1B88DEFF-05DB-451F-B404-30D4685BAE85}" destId="{50F375E8-A39B-457F-8ABE-90645356CD7A}" srcOrd="0" destOrd="0" presId="urn:microsoft.com/office/officeart/2008/layout/VerticalCurvedList"/>
    <dgm:cxn modelId="{1FB6E09F-A763-4D94-8628-80088ADFEE99}" type="presOf" srcId="{527F8146-6C6A-48A6-B447-8D2E20CC9405}" destId="{02136527-605D-45FB-8CAE-EAC8D7953DE7}" srcOrd="0" destOrd="0" presId="urn:microsoft.com/office/officeart/2008/layout/VerticalCurvedList"/>
    <dgm:cxn modelId="{95F4B92E-39AD-4DBA-84EF-EA7955C9E802}" type="presOf" srcId="{5053BB75-8C58-4CA4-9D53-68E833F8C7D2}" destId="{313B76B1-10E6-4850-A024-572C7A5DD65E}" srcOrd="0" destOrd="0" presId="urn:microsoft.com/office/officeart/2008/layout/VerticalCurvedList"/>
    <dgm:cxn modelId="{5E4123C6-F389-4992-913B-5A2BE61C3DCA}" type="presOf" srcId="{C8EC7B61-B9AE-49CA-93D3-0A28D0D81DCE}" destId="{AD337122-B861-4221-901F-0A5BDD3B5370}" srcOrd="0" destOrd="0" presId="urn:microsoft.com/office/officeart/2008/layout/VerticalCurvedList"/>
    <dgm:cxn modelId="{38E0C1BC-0438-4AD8-BF80-C5F4632FDE0A}" srcId="{5053BB75-8C58-4CA4-9D53-68E833F8C7D2}" destId="{A5380C02-3D4A-4EAD-8B58-20828833C7B2}" srcOrd="1" destOrd="0" parTransId="{7751E489-7A4B-4395-B1AA-9AEDF1E395D7}" sibTransId="{713A26DA-4FCC-40CD-8937-77C9711EDC0B}"/>
    <dgm:cxn modelId="{A7322FBF-FA79-4F04-80CE-0624A9DCCC49}" srcId="{5053BB75-8C58-4CA4-9D53-68E833F8C7D2}" destId="{527F8146-6C6A-48A6-B447-8D2E20CC9405}" srcOrd="0" destOrd="0" parTransId="{7A33D563-944C-4596-BCFC-1E68CD2A3129}" sibTransId="{1B88DEFF-05DB-451F-B404-30D4685BAE85}"/>
    <dgm:cxn modelId="{280978AF-1BFB-462A-AE5E-F201C028B950}" type="presOf" srcId="{B8AB0F98-3117-4917-A735-7D968726D374}" destId="{8C941597-FBE6-4246-BF4B-0E1A96D37D92}" srcOrd="0" destOrd="0" presId="urn:microsoft.com/office/officeart/2008/layout/VerticalCurvedList"/>
    <dgm:cxn modelId="{FB00AAED-671A-47D5-A403-63D104516F69}" type="presParOf" srcId="{313B76B1-10E6-4850-A024-572C7A5DD65E}" destId="{AE5442BE-2A5D-4284-BFAD-0E5DBC3CF426}" srcOrd="0" destOrd="0" presId="urn:microsoft.com/office/officeart/2008/layout/VerticalCurvedList"/>
    <dgm:cxn modelId="{406C37EF-95BF-42CC-A739-49A8DD15AB0C}" type="presParOf" srcId="{AE5442BE-2A5D-4284-BFAD-0E5DBC3CF426}" destId="{8E810D4A-352A-45E4-9D3B-7E6FB64F1335}" srcOrd="0" destOrd="0" presId="urn:microsoft.com/office/officeart/2008/layout/VerticalCurvedList"/>
    <dgm:cxn modelId="{51473DC3-11A6-47C7-B2D3-79253D54D934}" type="presParOf" srcId="{8E810D4A-352A-45E4-9D3B-7E6FB64F1335}" destId="{050834A0-DE25-455F-9405-9D6070A59141}" srcOrd="0" destOrd="0" presId="urn:microsoft.com/office/officeart/2008/layout/VerticalCurvedList"/>
    <dgm:cxn modelId="{50071B70-CA4A-4A9F-AA67-F3FF9063B63E}" type="presParOf" srcId="{8E810D4A-352A-45E4-9D3B-7E6FB64F1335}" destId="{50F375E8-A39B-457F-8ABE-90645356CD7A}" srcOrd="1" destOrd="0" presId="urn:microsoft.com/office/officeart/2008/layout/VerticalCurvedList"/>
    <dgm:cxn modelId="{5942DCA3-A872-4FC5-B651-E4DF42CE0CB6}" type="presParOf" srcId="{8E810D4A-352A-45E4-9D3B-7E6FB64F1335}" destId="{3AD0A0A3-0E88-4AAC-BA0E-8A9DCABB14DF}" srcOrd="2" destOrd="0" presId="urn:microsoft.com/office/officeart/2008/layout/VerticalCurvedList"/>
    <dgm:cxn modelId="{42DABB41-EC37-4E4F-A6DF-3ACF7D763901}" type="presParOf" srcId="{8E810D4A-352A-45E4-9D3B-7E6FB64F1335}" destId="{BA5691C6-DF3F-4C7B-8837-267FDDCEFB8F}" srcOrd="3" destOrd="0" presId="urn:microsoft.com/office/officeart/2008/layout/VerticalCurvedList"/>
    <dgm:cxn modelId="{A0C9A701-1424-4A82-B9DB-1D7A642CFB2A}" type="presParOf" srcId="{AE5442BE-2A5D-4284-BFAD-0E5DBC3CF426}" destId="{02136527-605D-45FB-8CAE-EAC8D7953DE7}" srcOrd="1" destOrd="0" presId="urn:microsoft.com/office/officeart/2008/layout/VerticalCurvedList"/>
    <dgm:cxn modelId="{B9A42345-A8CA-4570-9AFA-B01457EB1E93}" type="presParOf" srcId="{AE5442BE-2A5D-4284-BFAD-0E5DBC3CF426}" destId="{D3FFE359-8E2F-4E3D-AA3A-2CBE97A75603}" srcOrd="2" destOrd="0" presId="urn:microsoft.com/office/officeart/2008/layout/VerticalCurvedList"/>
    <dgm:cxn modelId="{E04EC593-1846-4D83-AF74-9EE582CD28DD}" type="presParOf" srcId="{D3FFE359-8E2F-4E3D-AA3A-2CBE97A75603}" destId="{7DAC811A-C84E-4DA2-8AEF-2DDC0DE77D40}" srcOrd="0" destOrd="0" presId="urn:microsoft.com/office/officeart/2008/layout/VerticalCurvedList"/>
    <dgm:cxn modelId="{40263CDB-4CA7-44C4-B98D-03A8F527ACF4}" type="presParOf" srcId="{AE5442BE-2A5D-4284-BFAD-0E5DBC3CF426}" destId="{519A399B-46FD-49C1-B43D-8B4F189DBD37}" srcOrd="3" destOrd="0" presId="urn:microsoft.com/office/officeart/2008/layout/VerticalCurvedList"/>
    <dgm:cxn modelId="{EC84C5F0-3506-4FF9-B4DF-81B605FBEB22}" type="presParOf" srcId="{AE5442BE-2A5D-4284-BFAD-0E5DBC3CF426}" destId="{8F3FDE00-8225-4641-A002-900205402996}" srcOrd="4" destOrd="0" presId="urn:microsoft.com/office/officeart/2008/layout/VerticalCurvedList"/>
    <dgm:cxn modelId="{70BCF07E-7081-413B-ACA4-E563667CDD93}" type="presParOf" srcId="{8F3FDE00-8225-4641-A002-900205402996}" destId="{FD38B45D-354B-45FC-9188-478128788AEE}" srcOrd="0" destOrd="0" presId="urn:microsoft.com/office/officeart/2008/layout/VerticalCurvedList"/>
    <dgm:cxn modelId="{7B2823D8-D5AC-4F23-A095-C757F6667E09}" type="presParOf" srcId="{AE5442BE-2A5D-4284-BFAD-0E5DBC3CF426}" destId="{AD337122-B861-4221-901F-0A5BDD3B5370}" srcOrd="5" destOrd="0" presId="urn:microsoft.com/office/officeart/2008/layout/VerticalCurvedList"/>
    <dgm:cxn modelId="{138C8F8A-CACD-4B76-83BC-F98AC52FC846}" type="presParOf" srcId="{AE5442BE-2A5D-4284-BFAD-0E5DBC3CF426}" destId="{BA45CE77-023D-411A-BA82-CD163F96C71A}" srcOrd="6" destOrd="0" presId="urn:microsoft.com/office/officeart/2008/layout/VerticalCurvedList"/>
    <dgm:cxn modelId="{21F59CC4-57D3-4B4F-A346-65245FBABAE7}" type="presParOf" srcId="{BA45CE77-023D-411A-BA82-CD163F96C71A}" destId="{BB32F47F-2F6C-441B-A73D-59B87A51DE84}" srcOrd="0" destOrd="0" presId="urn:microsoft.com/office/officeart/2008/layout/VerticalCurvedList"/>
    <dgm:cxn modelId="{849ACCF2-BA26-4388-B17A-9188CEC45BB9}" type="presParOf" srcId="{AE5442BE-2A5D-4284-BFAD-0E5DBC3CF426}" destId="{DBFBD710-993B-487F-B568-380CEF836F2F}" srcOrd="7" destOrd="0" presId="urn:microsoft.com/office/officeart/2008/layout/VerticalCurvedList"/>
    <dgm:cxn modelId="{ED05B393-7674-4DE0-99EF-2FC45F9F1AF3}" type="presParOf" srcId="{AE5442BE-2A5D-4284-BFAD-0E5DBC3CF426}" destId="{41AB92A3-E2A2-4C7F-A4AE-EFD95D4D82F2}" srcOrd="8" destOrd="0" presId="urn:microsoft.com/office/officeart/2008/layout/VerticalCurvedList"/>
    <dgm:cxn modelId="{6AE7A10A-3A73-4B49-900E-D6FA29A9085B}" type="presParOf" srcId="{41AB92A3-E2A2-4C7F-A4AE-EFD95D4D82F2}" destId="{E7A3D25F-ED9F-4DAD-A1F9-C6E58AE2197C}" srcOrd="0" destOrd="0" presId="urn:microsoft.com/office/officeart/2008/layout/VerticalCurvedList"/>
    <dgm:cxn modelId="{72958E9E-5567-4DBC-B9D8-E400868635E2}" type="presParOf" srcId="{AE5442BE-2A5D-4284-BFAD-0E5DBC3CF426}" destId="{8C941597-FBE6-4246-BF4B-0E1A96D37D92}" srcOrd="9" destOrd="0" presId="urn:microsoft.com/office/officeart/2008/layout/VerticalCurvedList"/>
    <dgm:cxn modelId="{049FB081-E067-453B-B980-7B315EA376E5}" type="presParOf" srcId="{AE5442BE-2A5D-4284-BFAD-0E5DBC3CF426}" destId="{99F4AE3A-1734-4C4C-8773-EB1F29E6730B}" srcOrd="10" destOrd="0" presId="urn:microsoft.com/office/officeart/2008/layout/VerticalCurvedList"/>
    <dgm:cxn modelId="{87F55075-EA37-4606-8DF6-B4D1FE698656}" type="presParOf" srcId="{99F4AE3A-1734-4C4C-8773-EB1F29E6730B}" destId="{35ADBC19-A47E-4650-B262-345DF8BCC4B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F375E8-A39B-457F-8ABE-90645356CD7A}">
      <dsp:nvSpPr>
        <dsp:cNvPr id="0" name=""/>
        <dsp:cNvSpPr/>
      </dsp:nvSpPr>
      <dsp:spPr>
        <a:xfrm>
          <a:off x="-5515646" y="-557011"/>
          <a:ext cx="6839991" cy="6516027"/>
        </a:xfrm>
        <a:prstGeom prst="blockArc">
          <a:avLst>
            <a:gd name="adj1" fmla="val 18900000"/>
            <a:gd name="adj2" fmla="val 2700000"/>
            <a:gd name="adj3" fmla="val 275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36527-605D-45FB-8CAE-EAC8D7953DE7}">
      <dsp:nvSpPr>
        <dsp:cNvPr id="0" name=""/>
        <dsp:cNvSpPr/>
      </dsp:nvSpPr>
      <dsp:spPr>
        <a:xfrm>
          <a:off x="582451" y="522138"/>
          <a:ext cx="5566492" cy="611996"/>
        </a:xfrm>
        <a:prstGeom prst="rect">
          <a:avLst/>
        </a:prstGeom>
        <a:solidFill>
          <a:schemeClr val="lt1">
            <a:hueOff val="0"/>
            <a:satOff val="0"/>
            <a:lumOff val="0"/>
          </a:schemeClr>
        </a:solidFill>
        <a:ln w="19050" cap="flat" cmpd="sng" algn="ctr">
          <a:solidFill>
            <a:schemeClr val="tx2">
              <a:lumMod val="75000"/>
            </a:schemeClr>
          </a:solidFill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8893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Arial" pitchFamily="34" charset="0"/>
              <a:cs typeface="Arial" pitchFamily="34" charset="0"/>
            </a:rPr>
            <a:t>В ожидании Пасхи</a:t>
          </a:r>
          <a:endParaRPr lang="ru-RU" sz="2800" kern="1200" dirty="0">
            <a:latin typeface="Arial" pitchFamily="34" charset="0"/>
            <a:cs typeface="Arial" pitchFamily="34" charset="0"/>
          </a:endParaRPr>
        </a:p>
      </dsp:txBody>
      <dsp:txXfrm>
        <a:off x="582451" y="522138"/>
        <a:ext cx="5566492" cy="611996"/>
      </dsp:txXfrm>
    </dsp:sp>
    <dsp:sp modelId="{7DAC811A-C84E-4DA2-8AEF-2DDC0DE77D40}">
      <dsp:nvSpPr>
        <dsp:cNvPr id="0" name=""/>
        <dsp:cNvSpPr/>
      </dsp:nvSpPr>
      <dsp:spPr>
        <a:xfrm>
          <a:off x="7219" y="348793"/>
          <a:ext cx="1259999" cy="1079995"/>
        </a:xfrm>
        <a:prstGeom prst="ellipse">
          <a:avLst/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9A399B-46FD-49C1-B43D-8B4F189DBD37}">
      <dsp:nvSpPr>
        <dsp:cNvPr id="0" name=""/>
        <dsp:cNvSpPr/>
      </dsp:nvSpPr>
      <dsp:spPr>
        <a:xfrm>
          <a:off x="1084352" y="1459890"/>
          <a:ext cx="5043887" cy="6119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8893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 </a:t>
          </a:r>
          <a:r>
            <a:rPr lang="ru-RU" sz="2800" kern="1200" dirty="0" smtClean="0">
              <a:latin typeface="+mj-lt"/>
            </a:rPr>
            <a:t>Православные традиции </a:t>
          </a:r>
          <a:endParaRPr lang="ru-RU" sz="2800" kern="1200" dirty="0">
            <a:latin typeface="+mj-lt"/>
          </a:endParaRPr>
        </a:p>
      </dsp:txBody>
      <dsp:txXfrm>
        <a:off x="1084352" y="1459890"/>
        <a:ext cx="5043887" cy="611996"/>
      </dsp:txXfrm>
    </dsp:sp>
    <dsp:sp modelId="{FD38B45D-354B-45FC-9188-478128788AEE}">
      <dsp:nvSpPr>
        <dsp:cNvPr id="0" name=""/>
        <dsp:cNvSpPr/>
      </dsp:nvSpPr>
      <dsp:spPr>
        <a:xfrm>
          <a:off x="504471" y="1266832"/>
          <a:ext cx="1259999" cy="1079995"/>
        </a:xfrm>
        <a:prstGeom prst="ellipse">
          <a:avLst/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337122-B861-4221-901F-0A5BDD3B5370}">
      <dsp:nvSpPr>
        <dsp:cNvPr id="0" name=""/>
        <dsp:cNvSpPr/>
      </dsp:nvSpPr>
      <dsp:spPr>
        <a:xfrm>
          <a:off x="1226525" y="2394251"/>
          <a:ext cx="4883489" cy="6119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8893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Arial" pitchFamily="34" charset="0"/>
              <a:cs typeface="Arial" pitchFamily="34" charset="0"/>
            </a:rPr>
            <a:t>Звуки праздника</a:t>
          </a:r>
          <a:endParaRPr lang="ru-RU" sz="2800" kern="1200" dirty="0">
            <a:latin typeface="Arial" pitchFamily="34" charset="0"/>
            <a:cs typeface="Arial" pitchFamily="34" charset="0"/>
          </a:endParaRPr>
        </a:p>
      </dsp:txBody>
      <dsp:txXfrm>
        <a:off x="1226525" y="2394251"/>
        <a:ext cx="4883489" cy="611996"/>
      </dsp:txXfrm>
    </dsp:sp>
    <dsp:sp modelId="{BB32F47F-2F6C-441B-A73D-59B87A51DE84}">
      <dsp:nvSpPr>
        <dsp:cNvPr id="0" name=""/>
        <dsp:cNvSpPr/>
      </dsp:nvSpPr>
      <dsp:spPr>
        <a:xfrm>
          <a:off x="689429" y="2228494"/>
          <a:ext cx="1259999" cy="1079995"/>
        </a:xfrm>
        <a:prstGeom prst="ellipse">
          <a:avLst/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FBD710-993B-487F-B568-380CEF836F2F}">
      <dsp:nvSpPr>
        <dsp:cNvPr id="0" name=""/>
        <dsp:cNvSpPr/>
      </dsp:nvSpPr>
      <dsp:spPr>
        <a:xfrm>
          <a:off x="1084352" y="3330363"/>
          <a:ext cx="5043887" cy="6119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8893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Arial" pitchFamily="34" charset="0"/>
              <a:cs typeface="Arial" pitchFamily="34" charset="0"/>
            </a:rPr>
            <a:t> Любопытные факты</a:t>
          </a:r>
          <a:endParaRPr lang="ru-RU" sz="2800" kern="1200" dirty="0">
            <a:latin typeface="Arial" pitchFamily="34" charset="0"/>
            <a:cs typeface="Arial" pitchFamily="34" charset="0"/>
          </a:endParaRPr>
        </a:p>
      </dsp:txBody>
      <dsp:txXfrm>
        <a:off x="1084352" y="3330363"/>
        <a:ext cx="5043887" cy="611996"/>
      </dsp:txXfrm>
    </dsp:sp>
    <dsp:sp modelId="{E7A3D25F-ED9F-4DAD-A1F9-C6E58AE2197C}">
      <dsp:nvSpPr>
        <dsp:cNvPr id="0" name=""/>
        <dsp:cNvSpPr/>
      </dsp:nvSpPr>
      <dsp:spPr>
        <a:xfrm>
          <a:off x="545413" y="3178249"/>
          <a:ext cx="1259999" cy="1079995"/>
        </a:xfrm>
        <a:prstGeom prst="ellipse">
          <a:avLst/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941597-FBE6-4246-BF4B-0E1A96D37D92}">
      <dsp:nvSpPr>
        <dsp:cNvPr id="0" name=""/>
        <dsp:cNvSpPr/>
      </dsp:nvSpPr>
      <dsp:spPr>
        <a:xfrm>
          <a:off x="582451" y="4224254"/>
          <a:ext cx="5566492" cy="6119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8893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Arial" pitchFamily="34" charset="0"/>
              <a:cs typeface="Arial" pitchFamily="34" charset="0"/>
            </a:rPr>
            <a:t>Пасхальный сюрприз</a:t>
          </a:r>
          <a:endParaRPr lang="ru-RU" sz="2800" kern="1200" dirty="0">
            <a:latin typeface="Arial" pitchFamily="34" charset="0"/>
            <a:cs typeface="Arial" pitchFamily="34" charset="0"/>
          </a:endParaRPr>
        </a:p>
      </dsp:txBody>
      <dsp:txXfrm>
        <a:off x="582451" y="4224254"/>
        <a:ext cx="5566492" cy="611996"/>
      </dsp:txXfrm>
    </dsp:sp>
    <dsp:sp modelId="{35ADBC19-A47E-4650-B262-345DF8BCC4B9}">
      <dsp:nvSpPr>
        <dsp:cNvPr id="0" name=""/>
        <dsp:cNvSpPr/>
      </dsp:nvSpPr>
      <dsp:spPr>
        <a:xfrm>
          <a:off x="0" y="4044853"/>
          <a:ext cx="1259999" cy="1079995"/>
        </a:xfrm>
        <a:prstGeom prst="ellipse">
          <a:avLst/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AEB3CD-6016-44D2-B0F0-6CC41D2A05B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A80F2-BC99-4DC2-AEF9-4FCAE84C2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005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A80F2-BC99-4DC2-AEF9-4FCAE84C20F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856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A80F2-BC99-4DC2-AEF9-4FCAE84C20F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564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AFF497-8EAD-44C5-A18C-EDA9D353276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005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3307-5E98-4615-A8E6-7949E13494F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424-B750-4527-9E06-35E99CA1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822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3307-5E98-4615-A8E6-7949E13494F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424-B750-4527-9E06-35E99CA1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329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3307-5E98-4615-A8E6-7949E13494F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424-B750-4527-9E06-35E99CA1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950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3307-5E98-4615-A8E6-7949E13494F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424-B750-4527-9E06-35E99CA1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07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3307-5E98-4615-A8E6-7949E13494F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424-B750-4527-9E06-35E99CA1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534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3307-5E98-4615-A8E6-7949E13494F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424-B750-4527-9E06-35E99CA1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053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3307-5E98-4615-A8E6-7949E13494F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424-B750-4527-9E06-35E99CA1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473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3307-5E98-4615-A8E6-7949E13494F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424-B750-4527-9E06-35E99CA1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941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3307-5E98-4615-A8E6-7949E13494F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424-B750-4527-9E06-35E99CA1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040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3307-5E98-4615-A8E6-7949E13494F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424-B750-4527-9E06-35E99CA1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514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3307-5E98-4615-A8E6-7949E13494F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4424-B750-4527-9E06-35E99CA1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654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13307-5E98-4615-A8E6-7949E13494F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C4424-B750-4527-9E06-35E99CA1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844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slide" Target="slide6.xml"/><Relationship Id="rId4" Type="http://schemas.openxmlformats.org/officeDocument/2006/relationships/diagramLayout" Target="../diagrams/layout1.xml"/><Relationship Id="rId9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13" Type="http://schemas.openxmlformats.org/officeDocument/2006/relationships/image" Target="../media/image11.jpeg"/><Relationship Id="rId3" Type="http://schemas.microsoft.com/office/2007/relationships/media" Target="../media/media2.wma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0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audio" Target="../media/media3.wma"/><Relationship Id="rId11" Type="http://schemas.openxmlformats.org/officeDocument/2006/relationships/image" Target="../media/image9.jpeg"/><Relationship Id="rId5" Type="http://schemas.microsoft.com/office/2007/relationships/media" Target="../media/media3.wma"/><Relationship Id="rId15" Type="http://schemas.openxmlformats.org/officeDocument/2006/relationships/image" Target="../media/image12.png"/><Relationship Id="rId10" Type="http://schemas.microsoft.com/office/2007/relationships/hdphoto" Target="../media/hdphoto1.wdp"/><Relationship Id="rId4" Type="http://schemas.openxmlformats.org/officeDocument/2006/relationships/audio" Target="../media/media2.wma"/><Relationship Id="rId9" Type="http://schemas.openxmlformats.org/officeDocument/2006/relationships/image" Target="../media/image8.png"/><Relationship Id="rId1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gif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g"/><Relationship Id="rId9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398896" y="1613847"/>
            <a:ext cx="6346209" cy="3630306"/>
            <a:chOff x="3799493" y="1343887"/>
            <a:chExt cx="6346209" cy="3630306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99493" y="1343887"/>
              <a:ext cx="6346209" cy="3630305"/>
            </a:xfrm>
            <a:prstGeom prst="ellipse">
              <a:avLst/>
            </a:prstGeom>
            <a:noFill/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" name="Кольцо 1"/>
            <p:cNvSpPr/>
            <p:nvPr/>
          </p:nvSpPr>
          <p:spPr>
            <a:xfrm>
              <a:off x="3799493" y="1343888"/>
              <a:ext cx="6346209" cy="3630305"/>
            </a:xfrm>
            <a:prstGeom prst="donut">
              <a:avLst>
                <a:gd name="adj" fmla="val 3112"/>
              </a:avLst>
            </a:prstGeom>
            <a:solidFill>
              <a:srgbClr val="7EB2E6"/>
            </a:solidFill>
            <a:ln>
              <a:noFill/>
            </a:ln>
            <a:effectLst>
              <a:innerShdw blurRad="114300">
                <a:prstClr val="black"/>
              </a:innerShdw>
            </a:effectLst>
            <a:scene3d>
              <a:camera prst="orthographicFront"/>
              <a:lightRig rig="threePt" dir="t"/>
            </a:scene3d>
            <a:sp3d>
              <a:bevelT w="889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1911113" y="2487926"/>
            <a:ext cx="5321774" cy="2626947"/>
            <a:chOff x="1911112" y="2726388"/>
            <a:chExt cx="5321774" cy="2626947"/>
          </a:xfrm>
        </p:grpSpPr>
        <p:sp>
          <p:nvSpPr>
            <p:cNvPr id="10" name="Заголовок 6"/>
            <p:cNvSpPr txBox="1">
              <a:spLocks/>
            </p:cNvSpPr>
            <p:nvPr/>
          </p:nvSpPr>
          <p:spPr>
            <a:xfrm>
              <a:off x="1911112" y="2726388"/>
              <a:ext cx="5321774" cy="66278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ru-RU" sz="4800" b="1" spc="50" dirty="0" smtClean="0">
                  <a:ln w="11430"/>
                  <a:solidFill>
                    <a:srgbClr val="3C538C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Пасхальный калейдоскоп</a:t>
              </a:r>
              <a:endParaRPr lang="ru-RU" sz="4800" b="1" spc="50" dirty="0">
                <a:ln w="11430"/>
                <a:solidFill>
                  <a:srgbClr val="3C538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15453" y="3696789"/>
              <a:ext cx="3313092" cy="1656546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29160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699" y="1326831"/>
            <a:ext cx="2522603" cy="420433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001821551"/>
              </p:ext>
            </p:extLst>
          </p:nvPr>
        </p:nvGraphicFramePr>
        <p:xfrm>
          <a:off x="2321948" y="908720"/>
          <a:ext cx="6197585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79554" y="262389"/>
            <a:ext cx="7584892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3C538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Содержание</a:t>
            </a:r>
          </a:p>
        </p:txBody>
      </p:sp>
      <p:sp>
        <p:nvSpPr>
          <p:cNvPr id="2" name="Прямоугольник 1">
            <a:hlinkClick r:id="" action="ppaction://hlinkshowjump?jump=nextslide"/>
          </p:cNvPr>
          <p:cNvSpPr/>
          <p:nvPr/>
        </p:nvSpPr>
        <p:spPr>
          <a:xfrm>
            <a:off x="2361062" y="1473476"/>
            <a:ext cx="6003383" cy="64807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8" action="ppaction://hlinksldjump"/>
          </p:cNvPr>
          <p:cNvSpPr/>
          <p:nvPr/>
        </p:nvSpPr>
        <p:spPr>
          <a:xfrm>
            <a:off x="3616656" y="2374710"/>
            <a:ext cx="4747789" cy="67452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9" action="ppaction://hlinksldjump"/>
          </p:cNvPr>
          <p:cNvSpPr/>
          <p:nvPr/>
        </p:nvSpPr>
        <p:spPr>
          <a:xfrm>
            <a:off x="3370997" y="3275463"/>
            <a:ext cx="4993448" cy="64144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0" action="ppaction://hlinksldjump"/>
          </p:cNvPr>
          <p:cNvSpPr/>
          <p:nvPr/>
        </p:nvSpPr>
        <p:spPr>
          <a:xfrm>
            <a:off x="3193577" y="4299044"/>
            <a:ext cx="5170868" cy="49810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" action="ppaction://noaction"/>
          </p:cNvPr>
          <p:cNvSpPr/>
          <p:nvPr/>
        </p:nvSpPr>
        <p:spPr>
          <a:xfrm>
            <a:off x="2361063" y="5160186"/>
            <a:ext cx="6158470" cy="612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8268628" y="5977054"/>
            <a:ext cx="612000" cy="612000"/>
          </a:xfrm>
          <a:prstGeom prst="mathMultiply">
            <a:avLst/>
          </a:prstGeom>
          <a:ln w="19050">
            <a:solidFill>
              <a:srgbClr val="3C538C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795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1" name="Управляющая кнопка: сведения 10">
            <a:hlinkClick r:id="" action="ppaction://noaction" highlightClick="1"/>
          </p:cNvPr>
          <p:cNvSpPr/>
          <p:nvPr/>
        </p:nvSpPr>
        <p:spPr>
          <a:xfrm>
            <a:off x="7805848" y="6088566"/>
            <a:ext cx="423746" cy="401444"/>
          </a:xfrm>
          <a:prstGeom prst="actionButtonInformation">
            <a:avLst/>
          </a:prstGeom>
          <a:ln>
            <a:solidFill>
              <a:srgbClr val="3C538C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07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786" y="994978"/>
            <a:ext cx="83524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itchFamily="34" charset="0"/>
              </a:rPr>
              <a:t>В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ремя покаяния, предшествует Пасхе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и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продолжается 40 дней.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itchFamily="34" charset="0"/>
              </a:rPr>
              <a:t>В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j-lt"/>
                <a:cs typeface="Arial" pitchFamily="34" charset="0"/>
              </a:rPr>
              <a:t>этот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itchFamily="34" charset="0"/>
              </a:rPr>
              <a:t>период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верующие воздерживаются от мяса, яиц, молока, 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не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участвуют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в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увеселениях,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не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вступают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в брак, 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а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j-lt"/>
                <a:cs typeface="Arial" pitchFamily="34" charset="0"/>
              </a:rPr>
              <a:t>все молитвы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itchFamily="34" charset="0"/>
              </a:rPr>
              <a:t>и обращения к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j-lt"/>
                <a:cs typeface="Arial" pitchFamily="34" charset="0"/>
              </a:rPr>
              <a:t>Богу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+mj-lt"/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itchFamily="34" charset="0"/>
              </a:rPr>
              <a:t>отличаются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j-lt"/>
                <a:cs typeface="Arial" pitchFamily="34" charset="0"/>
              </a:rPr>
              <a:t>особым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itchFamily="34" charset="0"/>
              </a:rPr>
              <a:t>смирением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9554" y="262389"/>
            <a:ext cx="7584892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3C538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Великий пост</a:t>
            </a:r>
          </a:p>
        </p:txBody>
      </p:sp>
      <p:sp useBgFill="1">
        <p:nvSpPr>
          <p:cNvPr id="2" name="Нашивка 1">
            <a:hlinkClick r:id="rId2" action="ppaction://hlinksldjump"/>
          </p:cNvPr>
          <p:cNvSpPr/>
          <p:nvPr/>
        </p:nvSpPr>
        <p:spPr>
          <a:xfrm flipH="1">
            <a:off x="8419038" y="6016238"/>
            <a:ext cx="383768" cy="480095"/>
          </a:xfrm>
          <a:prstGeom prst="chevron">
            <a:avLst/>
          </a:prstGeom>
          <a:ln>
            <a:solidFill>
              <a:srgbClr val="3C538C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94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641889" y="1088000"/>
            <a:ext cx="2357454" cy="82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3C538C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3C538C"/>
                </a:solidFill>
                <a:latin typeface="+mj-lt"/>
              </a:rPr>
              <a:t>Благодатный огонь</a:t>
            </a:r>
            <a:endParaRPr lang="ru-RU" sz="2400" dirty="0">
              <a:solidFill>
                <a:srgbClr val="3C538C"/>
              </a:solidFill>
              <a:latin typeface="+mj-lt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1889" y="2178500"/>
            <a:ext cx="2357454" cy="82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3C538C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3C538C"/>
                </a:solidFill>
                <a:latin typeface="+mj-lt"/>
              </a:rPr>
              <a:t>Пасхальное приветствие</a:t>
            </a:r>
            <a:endParaRPr lang="ru-RU" sz="2400" dirty="0">
              <a:solidFill>
                <a:srgbClr val="3C538C"/>
              </a:solidFill>
              <a:latin typeface="+mj-lt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41889" y="3269000"/>
            <a:ext cx="2357454" cy="82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3C538C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3C538C"/>
                </a:solidFill>
                <a:latin typeface="+mj-lt"/>
              </a:rPr>
              <a:t>Кулич</a:t>
            </a:r>
            <a:endParaRPr lang="ru-RU" sz="2400" dirty="0">
              <a:solidFill>
                <a:srgbClr val="3C538C"/>
              </a:solidFill>
              <a:latin typeface="+mj-lt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41889" y="4359500"/>
            <a:ext cx="2357454" cy="82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3C538C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3C538C"/>
                </a:solidFill>
                <a:latin typeface="+mj-lt"/>
              </a:rPr>
              <a:t>Пасха</a:t>
            </a:r>
            <a:endParaRPr lang="ru-RU" sz="2400" dirty="0">
              <a:solidFill>
                <a:srgbClr val="3C538C"/>
              </a:solidFill>
              <a:latin typeface="+mj-lt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41889" y="5450000"/>
            <a:ext cx="2357454" cy="82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3C538C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3C538C"/>
                </a:solidFill>
                <a:latin typeface="+mj-lt"/>
              </a:rPr>
              <a:t>Крашеное яйцо</a:t>
            </a:r>
            <a:endParaRPr lang="ru-RU" sz="2400" dirty="0">
              <a:solidFill>
                <a:srgbClr val="3C538C"/>
              </a:solidFill>
              <a:latin typeface="+mj-lt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79554" y="262389"/>
            <a:ext cx="7584892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3C538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Православные традиции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3133232" y="1282492"/>
            <a:ext cx="5622878" cy="4801017"/>
            <a:chOff x="3157561" y="1028492"/>
            <a:chExt cx="5622878" cy="4801017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3157561" y="1028492"/>
              <a:ext cx="5622878" cy="24929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3C538C"/>
                  </a:solidFill>
                  <a:latin typeface="+mj-lt"/>
                </a:rPr>
                <a:t>В Великую субботу </a:t>
              </a:r>
              <a:r>
                <a:rPr lang="ru-RU" sz="2400" dirty="0" smtClean="0">
                  <a:solidFill>
                    <a:srgbClr val="3C538C"/>
                  </a:solidFill>
                  <a:latin typeface="+mj-lt"/>
                </a:rPr>
                <a:t>в храме Гроба Господня </a:t>
              </a:r>
              <a:r>
                <a:rPr lang="ru-RU" sz="2400" dirty="0">
                  <a:solidFill>
                    <a:srgbClr val="3C538C"/>
                  </a:solidFill>
                  <a:latin typeface="+mj-lt"/>
                </a:rPr>
                <a:t>в </a:t>
              </a:r>
              <a:r>
                <a:rPr lang="ru-RU" sz="2400" dirty="0" smtClean="0">
                  <a:solidFill>
                    <a:srgbClr val="3C538C"/>
                  </a:solidFill>
                  <a:latin typeface="+mj-lt"/>
                </a:rPr>
                <a:t>Иерусалиме чудесно загорается Благодатный </a:t>
              </a:r>
              <a:r>
                <a:rPr lang="ru-RU" sz="2400" dirty="0">
                  <a:solidFill>
                    <a:srgbClr val="3C538C"/>
                  </a:solidFill>
                  <a:latin typeface="+mj-lt"/>
                </a:rPr>
                <a:t>Огонь. </a:t>
              </a:r>
              <a:endParaRPr lang="ru-RU" sz="2400" dirty="0" smtClean="0">
                <a:solidFill>
                  <a:srgbClr val="3C538C"/>
                </a:solidFill>
                <a:latin typeface="+mj-lt"/>
              </a:endParaRPr>
            </a:p>
            <a:p>
              <a:pPr algn="ctr"/>
              <a:r>
                <a:rPr lang="ru-RU" sz="2400" dirty="0" smtClean="0">
                  <a:solidFill>
                    <a:srgbClr val="3C538C"/>
                  </a:solidFill>
                  <a:latin typeface="+mj-lt"/>
                </a:rPr>
                <a:t>В специальной капсуле (самолётом) частица огня доставляется в Россию</a:t>
              </a:r>
              <a:r>
                <a:rPr lang="ru-RU" dirty="0"/>
                <a:t/>
              </a:r>
              <a:br>
                <a:rPr lang="ru-RU" dirty="0"/>
              </a:br>
              <a:r>
                <a:rPr lang="ru-RU" dirty="0"/>
                <a:t/>
              </a:r>
              <a:br>
                <a:rPr lang="ru-RU" dirty="0"/>
              </a:br>
              <a:endParaRPr lang="ru-RU" dirty="0"/>
            </a:p>
          </p:txBody>
        </p:sp>
        <p:pic>
          <p:nvPicPr>
            <p:cNvPr id="4" name="Picture 2" descr="https://cdn1.tass.ru/width/744_b12f2926/tass/m2/uploads/i/20160430/4240316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2148" y="3025973"/>
              <a:ext cx="4363661" cy="2803536"/>
            </a:xfrm>
            <a:prstGeom prst="rect">
              <a:avLst/>
            </a:prstGeom>
            <a:noFill/>
            <a:ln>
              <a:solidFill>
                <a:srgbClr val="7EB2E6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 useBgFill="1">
        <p:nvSpPr>
          <p:cNvPr id="30" name="Нашивка 29">
            <a:hlinkClick r:id="rId4" action="ppaction://hlinksldjump"/>
          </p:cNvPr>
          <p:cNvSpPr/>
          <p:nvPr/>
        </p:nvSpPr>
        <p:spPr>
          <a:xfrm flipH="1">
            <a:off x="8419038" y="6016238"/>
            <a:ext cx="383768" cy="480095"/>
          </a:xfrm>
          <a:prstGeom prst="chevron">
            <a:avLst/>
          </a:prstGeom>
          <a:ln>
            <a:solidFill>
              <a:srgbClr val="3C538C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1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359790"/>
              </p:ext>
            </p:extLst>
          </p:nvPr>
        </p:nvGraphicFramePr>
        <p:xfrm>
          <a:off x="517978" y="1003013"/>
          <a:ext cx="8108043" cy="515238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375347"/>
                <a:gridCol w="723332"/>
                <a:gridCol w="5009364"/>
              </a:tblGrid>
              <a:tr h="1590062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4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j-lt"/>
                        </a:rPr>
                        <a:t>Тропарь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24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j-lt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j-lt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24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2400" b="0" dirty="0" smtClean="0">
                        <a:solidFill>
                          <a:srgbClr val="12249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2400" b="0" dirty="0" smtClean="0">
                        <a:solidFill>
                          <a:srgbClr val="12249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5600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j-lt"/>
                        </a:rPr>
                        <a:t>Колокольные</a:t>
                      </a:r>
                      <a:r>
                        <a:rPr lang="ru-RU" sz="24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j-lt"/>
                        </a:rPr>
                        <a:t> звоны</a:t>
                      </a:r>
                    </a:p>
                    <a:p>
                      <a:endParaRPr lang="ru-RU" sz="800" b="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j-lt"/>
                      </a:endParaRPr>
                    </a:p>
                    <a:p>
                      <a:endParaRPr lang="ru-RU" sz="800" b="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j-lt"/>
                      </a:endParaRPr>
                    </a:p>
                    <a:p>
                      <a:endParaRPr lang="ru-RU" sz="800" b="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j-lt"/>
                      </a:endParaRPr>
                    </a:p>
                    <a:p>
                      <a:endParaRPr lang="ru-RU" sz="800" b="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j-lt"/>
                      </a:endParaRPr>
                    </a:p>
                    <a:p>
                      <a:endParaRPr lang="ru-RU" sz="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j-lt"/>
                      </a:endParaRPr>
                    </a:p>
                    <a:p>
                      <a:endParaRPr lang="ru-RU" sz="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j-lt"/>
                      </a:endParaRPr>
                    </a:p>
                    <a:p>
                      <a:endParaRPr lang="ru-RU" sz="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j-lt"/>
                      </a:endParaRPr>
                    </a:p>
                    <a:p>
                      <a:endParaRPr lang="ru-RU" sz="8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2400" dirty="0" smtClean="0">
                        <a:solidFill>
                          <a:srgbClr val="122492"/>
                        </a:solidFill>
                      </a:endParaRPr>
                    </a:p>
                    <a:p>
                      <a:pPr marL="0" marR="0" indent="0" algn="ctr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2400" dirty="0" smtClean="0">
                        <a:solidFill>
                          <a:srgbClr val="122492"/>
                        </a:solidFill>
                      </a:endParaRPr>
                    </a:p>
                    <a:p>
                      <a:pPr marL="0" marR="0" indent="0" algn="ctr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2400" dirty="0" smtClean="0">
                        <a:solidFill>
                          <a:srgbClr val="122492"/>
                        </a:solidFill>
                      </a:endParaRPr>
                    </a:p>
                    <a:p>
                      <a:pPr marL="0" marR="0" indent="0" algn="ctr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2400" dirty="0" smtClean="0">
                        <a:solidFill>
                          <a:srgbClr val="122492"/>
                        </a:solidFill>
                      </a:endParaRPr>
                    </a:p>
                    <a:p>
                      <a:pPr marL="0" marR="0" indent="0" algn="ctr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2400" dirty="0" smtClean="0">
                        <a:solidFill>
                          <a:srgbClr val="12249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2400" dirty="0" smtClean="0">
                        <a:solidFill>
                          <a:srgbClr val="12249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6400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j-lt"/>
                        </a:rPr>
                        <a:t>Волочебные песни</a:t>
                      </a:r>
                    </a:p>
                  </a:txBody>
                  <a:tcPr>
                    <a:lnL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2400" dirty="0" smtClean="0">
                        <a:solidFill>
                          <a:srgbClr val="12249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2400" dirty="0" smtClean="0">
                        <a:solidFill>
                          <a:srgbClr val="12249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C53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657600" y="1275973"/>
            <a:ext cx="4893275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ts val="2500"/>
              </a:lnSpc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Т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оржественное церковное песнопение, отражающее</a:t>
            </a:r>
          </a:p>
          <a:p>
            <a:pPr algn="ctr" defTabSz="685800">
              <a:lnSpc>
                <a:spcPts val="2500"/>
              </a:lnSpc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суть праздника Пасхи</a:t>
            </a:r>
            <a:endParaRPr lang="ru-RU" altLang="ru-RU" sz="24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39486" y="2645020"/>
            <a:ext cx="4784093" cy="169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ts val="2500"/>
              </a:lnSpc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В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Пасху и во все дни Светлой седмицы дозволяется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ctr" defTabSz="685800">
              <a:lnSpc>
                <a:spcPts val="2500"/>
              </a:lnSpc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«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звон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целодневный», </a:t>
            </a:r>
          </a:p>
          <a:p>
            <a:pPr algn="ctr" defTabSz="685800">
              <a:lnSpc>
                <a:spcPts val="2500"/>
              </a:lnSpc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т.е. звон может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быть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ctr" defTabSz="685800">
              <a:lnSpc>
                <a:spcPts val="2500"/>
              </a:lnSpc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в не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богослужебное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время</a:t>
            </a:r>
            <a:endParaRPr lang="ru-RU" altLang="ru-RU" sz="24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9554" y="262389"/>
            <a:ext cx="7584892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3C538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Звуки праздника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12190" y="4484796"/>
            <a:ext cx="47840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Коротенькие пасхальные народные поздравительные песни с пожеланиями добра 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и просьбой вознаграждения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8257" y="1449271"/>
            <a:ext cx="609600" cy="6096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8257" y="3135508"/>
            <a:ext cx="609600" cy="6096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8257" y="4871568"/>
            <a:ext cx="609600" cy="6096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050" name="Picture 2" descr="http://gavriil.info/wp-content/uploads/2015/11/%D1%86%D0%B5%D1%80%D0%BA%D0%BE%D0%B2%D0%BD%D1%8B%D0%B9-%D1%85%D0%BE%D1%80.jp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67332" y="1457798"/>
            <a:ext cx="1584000" cy="108047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73457" y="3331960"/>
            <a:ext cx="1584000" cy="101807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5874" y="5133570"/>
            <a:ext cx="1584000" cy="9889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 useBgFill="1">
        <p:nvSpPr>
          <p:cNvPr id="14" name="Нашивка 13">
            <a:hlinkClick r:id="rId14" action="ppaction://hlinksldjump"/>
          </p:cNvPr>
          <p:cNvSpPr/>
          <p:nvPr/>
        </p:nvSpPr>
        <p:spPr>
          <a:xfrm flipH="1">
            <a:off x="8419038" y="6016238"/>
            <a:ext cx="383768" cy="480095"/>
          </a:xfrm>
          <a:prstGeom prst="chevron">
            <a:avLst/>
          </a:prstGeom>
          <a:ln>
            <a:solidFill>
              <a:srgbClr val="3C538C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" name="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-2133040" y="3493206"/>
            <a:ext cx="457231" cy="457231"/>
          </a:xfrm>
          <a:prstGeom prst="rect">
            <a:avLst/>
          </a:prstGeom>
        </p:spPr>
      </p:pic>
      <p:pic>
        <p:nvPicPr>
          <p:cNvPr id="11" name="3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-2148754" y="4272277"/>
            <a:ext cx="425037" cy="425037"/>
          </a:xfrm>
          <a:prstGeom prst="rect">
            <a:avLst/>
          </a:prstGeom>
        </p:spPr>
      </p:pic>
      <p:pic>
        <p:nvPicPr>
          <p:cNvPr id="13" name="1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-2148754" y="2645019"/>
            <a:ext cx="502853" cy="50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15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099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2321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1490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3" grpId="0"/>
      <p:bldP spid="4" grpId="0"/>
      <p:bldP spid="10" grpId="0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Штриховая стрелка вправо"/>
          <p:cNvSpPr/>
          <p:nvPr/>
        </p:nvSpPr>
        <p:spPr>
          <a:xfrm>
            <a:off x="6866754" y="2643182"/>
            <a:ext cx="1944000" cy="1764000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оршки"/>
          <p:cNvGrpSpPr/>
          <p:nvPr/>
        </p:nvGrpSpPr>
        <p:grpSpPr>
          <a:xfrm>
            <a:off x="1935938" y="1220472"/>
            <a:ext cx="4716000" cy="4608000"/>
            <a:chOff x="2231847" y="1363348"/>
            <a:chExt cx="4788578" cy="4637420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32027" y="1363348"/>
              <a:ext cx="4788219" cy="358789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57150" cap="sq">
              <a:solidFill>
                <a:srgbClr val="7EB2E6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2231847" y="5214950"/>
              <a:ext cx="4788578" cy="785818"/>
            </a:xfrm>
            <a:prstGeom prst="roundRect">
              <a:avLst/>
            </a:prstGeom>
            <a:solidFill>
              <a:srgbClr val="C6D5E8"/>
            </a:solidFill>
            <a:ln>
              <a:solidFill>
                <a:srgbClr val="7EB2E6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rgbClr val="3C538C"/>
                  </a:solidFill>
                  <a:latin typeface="+mj-lt"/>
                </a:rPr>
                <a:t>Греция. Уничтожение глиняных горшков</a:t>
              </a:r>
              <a:endParaRPr lang="ru-RU" sz="2400" dirty="0">
                <a:solidFill>
                  <a:srgbClr val="3C538C"/>
                </a:solidFill>
                <a:latin typeface="+mj-lt"/>
              </a:endParaRPr>
            </a:p>
          </p:txBody>
        </p:sp>
      </p:grpSp>
      <p:grpSp>
        <p:nvGrpSpPr>
          <p:cNvPr id="8" name="газон"/>
          <p:cNvGrpSpPr/>
          <p:nvPr/>
        </p:nvGrpSpPr>
        <p:grpSpPr>
          <a:xfrm>
            <a:off x="1929352" y="1215725"/>
            <a:ext cx="4716000" cy="4608000"/>
            <a:chOff x="2224312" y="1358601"/>
            <a:chExt cx="4801750" cy="4642167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24312" y="1358601"/>
              <a:ext cx="4786346" cy="359739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57150" cap="sq">
              <a:solidFill>
                <a:srgbClr val="7EB2E6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0" name="Скругленный прямоугольник 9"/>
            <p:cNvSpPr/>
            <p:nvPr/>
          </p:nvSpPr>
          <p:spPr>
            <a:xfrm>
              <a:off x="2237484" y="5214950"/>
              <a:ext cx="4788578" cy="785818"/>
            </a:xfrm>
            <a:prstGeom prst="roundRect">
              <a:avLst/>
            </a:prstGeom>
            <a:solidFill>
              <a:srgbClr val="C6D5E8"/>
            </a:solidFill>
            <a:ln>
              <a:solidFill>
                <a:srgbClr val="7EB2E6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rgbClr val="3C538C"/>
                  </a:solidFill>
                  <a:latin typeface="+mj-lt"/>
                </a:rPr>
                <a:t>Америка. Катание яиц </a:t>
              </a:r>
            </a:p>
            <a:p>
              <a:pPr algn="ctr"/>
              <a:r>
                <a:rPr lang="ru-RU" sz="2400" dirty="0" smtClean="0">
                  <a:solidFill>
                    <a:srgbClr val="3C538C"/>
                  </a:solidFill>
                  <a:latin typeface="+mj-lt"/>
                </a:rPr>
                <a:t>по наклонному газону</a:t>
              </a:r>
              <a:endParaRPr lang="ru-RU" sz="2400" dirty="0">
                <a:solidFill>
                  <a:srgbClr val="3C538C"/>
                </a:solidFill>
                <a:latin typeface="+mj-lt"/>
              </a:endParaRPr>
            </a:p>
          </p:txBody>
        </p:sp>
      </p:grpSp>
      <p:grpSp>
        <p:nvGrpSpPr>
          <p:cNvPr id="11" name="Кролик"/>
          <p:cNvGrpSpPr/>
          <p:nvPr/>
        </p:nvGrpSpPr>
        <p:grpSpPr>
          <a:xfrm>
            <a:off x="1931104" y="1214422"/>
            <a:ext cx="4716000" cy="4608000"/>
            <a:chOff x="2216856" y="1357298"/>
            <a:chExt cx="4800556" cy="4643470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16856" y="1357298"/>
              <a:ext cx="4781725" cy="3600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57150" cap="sq">
              <a:solidFill>
                <a:srgbClr val="7EB2E6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3" name="Скругленный прямоугольник 12"/>
            <p:cNvSpPr/>
            <p:nvPr/>
          </p:nvSpPr>
          <p:spPr>
            <a:xfrm>
              <a:off x="2228834" y="5214950"/>
              <a:ext cx="4788578" cy="785818"/>
            </a:xfrm>
            <a:prstGeom prst="roundRect">
              <a:avLst/>
            </a:prstGeom>
            <a:solidFill>
              <a:srgbClr val="C6D5E8"/>
            </a:solidFill>
            <a:ln>
              <a:solidFill>
                <a:srgbClr val="7EB2E6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rgbClr val="3C538C"/>
                  </a:solidFill>
                  <a:latin typeface="+mj-lt"/>
                </a:rPr>
                <a:t>Великобритания. Корзинка пасхального кролика</a:t>
              </a:r>
              <a:endParaRPr lang="ru-RU" sz="2400" dirty="0">
                <a:solidFill>
                  <a:srgbClr val="3C538C"/>
                </a:solidFill>
                <a:latin typeface="+mj-lt"/>
              </a:endParaRPr>
            </a:p>
          </p:txBody>
        </p:sp>
      </p:grpSp>
      <p:grpSp>
        <p:nvGrpSpPr>
          <p:cNvPr id="14" name="Барашек"/>
          <p:cNvGrpSpPr/>
          <p:nvPr/>
        </p:nvGrpSpPr>
        <p:grpSpPr>
          <a:xfrm>
            <a:off x="1928794" y="1216546"/>
            <a:ext cx="4716000" cy="4608000"/>
            <a:chOff x="2214546" y="1359422"/>
            <a:chExt cx="4802866" cy="4641346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2214546" y="1359422"/>
              <a:ext cx="4786347" cy="359575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57150" cap="sq">
              <a:solidFill>
                <a:srgbClr val="7EB2E6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6" name="Скругленный прямоугольник 15"/>
            <p:cNvSpPr/>
            <p:nvPr/>
          </p:nvSpPr>
          <p:spPr>
            <a:xfrm>
              <a:off x="2228834" y="5214950"/>
              <a:ext cx="4788578" cy="785818"/>
            </a:xfrm>
            <a:prstGeom prst="roundRect">
              <a:avLst/>
            </a:prstGeom>
            <a:solidFill>
              <a:srgbClr val="C6D5E8"/>
            </a:solidFill>
            <a:ln>
              <a:solidFill>
                <a:srgbClr val="7EB2E6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rgbClr val="3C538C"/>
                  </a:solidFill>
                  <a:latin typeface="+mj-lt"/>
                </a:rPr>
                <a:t>Германия.</a:t>
              </a:r>
            </a:p>
            <a:p>
              <a:pPr algn="ctr"/>
              <a:r>
                <a:rPr lang="ru-RU" sz="2400" dirty="0" smtClean="0">
                  <a:solidFill>
                    <a:srgbClr val="3C538C"/>
                  </a:solidFill>
                  <a:latin typeface="+mj-lt"/>
                </a:rPr>
                <a:t>Пасхальный барашек – пирог</a:t>
              </a:r>
              <a:endParaRPr lang="ru-RU" sz="2400" dirty="0">
                <a:solidFill>
                  <a:srgbClr val="3C538C"/>
                </a:solidFill>
                <a:latin typeface="+mj-lt"/>
              </a:endParaRPr>
            </a:p>
          </p:txBody>
        </p:sp>
      </p:grpSp>
      <p:grpSp>
        <p:nvGrpSpPr>
          <p:cNvPr id="17" name="Мазурки"/>
          <p:cNvGrpSpPr/>
          <p:nvPr/>
        </p:nvGrpSpPr>
        <p:grpSpPr>
          <a:xfrm>
            <a:off x="1935938" y="1214422"/>
            <a:ext cx="4716000" cy="4608000"/>
            <a:chOff x="2214546" y="1357298"/>
            <a:chExt cx="4788578" cy="4643470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2217946" y="1357298"/>
              <a:ext cx="4779546" cy="3600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57150" cap="sq">
              <a:solidFill>
                <a:srgbClr val="7EB2E6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9" name="Скругленный прямоугольник 18"/>
            <p:cNvSpPr/>
            <p:nvPr/>
          </p:nvSpPr>
          <p:spPr>
            <a:xfrm>
              <a:off x="2214546" y="5214950"/>
              <a:ext cx="4788578" cy="785818"/>
            </a:xfrm>
            <a:prstGeom prst="roundRect">
              <a:avLst/>
            </a:prstGeom>
            <a:solidFill>
              <a:srgbClr val="C6D5E8"/>
            </a:solidFill>
            <a:ln>
              <a:solidFill>
                <a:srgbClr val="7EB2E6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rgbClr val="3C538C"/>
                  </a:solidFill>
                  <a:latin typeface="+mj-lt"/>
                </a:rPr>
                <a:t>Польша. </a:t>
              </a:r>
              <a:r>
                <a:rPr lang="ru-RU" sz="2400" smtClean="0">
                  <a:solidFill>
                    <a:srgbClr val="3C538C"/>
                  </a:solidFill>
                  <a:latin typeface="+mj-lt"/>
                </a:rPr>
                <a:t>Мазурка </a:t>
              </a:r>
              <a:r>
                <a:rPr lang="ru-RU" sz="2400" dirty="0" smtClean="0">
                  <a:solidFill>
                    <a:srgbClr val="3C538C"/>
                  </a:solidFill>
                  <a:latin typeface="+mj-lt"/>
                </a:rPr>
                <a:t>– </a:t>
              </a:r>
            </a:p>
            <a:p>
              <a:pPr algn="ctr"/>
              <a:r>
                <a:rPr lang="ru-RU" sz="2400" dirty="0" smtClean="0">
                  <a:solidFill>
                    <a:srgbClr val="3C538C"/>
                  </a:solidFill>
                  <a:latin typeface="+mj-lt"/>
                </a:rPr>
                <a:t>печенье с начинкой</a:t>
              </a:r>
              <a:endParaRPr lang="ru-RU" sz="2400" dirty="0">
                <a:solidFill>
                  <a:srgbClr val="3C538C"/>
                </a:solidFill>
                <a:latin typeface="+mj-lt"/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779554" y="262389"/>
            <a:ext cx="7584892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3C538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Пасха у разных народов</a:t>
            </a:r>
          </a:p>
        </p:txBody>
      </p:sp>
      <p:sp useBgFill="1">
        <p:nvSpPr>
          <p:cNvPr id="24" name="Нашивка 23">
            <a:hlinkClick r:id="rId9" action="ppaction://hlinksldjump"/>
          </p:cNvPr>
          <p:cNvSpPr/>
          <p:nvPr/>
        </p:nvSpPr>
        <p:spPr>
          <a:xfrm flipH="1">
            <a:off x="8419038" y="6016238"/>
            <a:ext cx="383768" cy="480095"/>
          </a:xfrm>
          <a:prstGeom prst="chevron">
            <a:avLst/>
          </a:prstGeom>
          <a:ln>
            <a:solidFill>
              <a:srgbClr val="3C538C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76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theme/theme1.xml><?xml version="1.0" encoding="utf-8"?>
<a:theme xmlns:a="http://schemas.openxmlformats.org/drawingml/2006/main" name="ФОН радуг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ФОН радуга</Template>
  <TotalTime>797</TotalTime>
  <Words>171</Words>
  <Application>Microsoft Office PowerPoint</Application>
  <PresentationFormat>Экран (4:3)</PresentationFormat>
  <Paragraphs>55</Paragraphs>
  <Slides>6</Slides>
  <Notes>3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ФОН радуга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Анечка</dc:creator>
  <cp:lastModifiedBy>Татьяна Олеговна</cp:lastModifiedBy>
  <cp:revision>108</cp:revision>
  <dcterms:created xsi:type="dcterms:W3CDTF">2016-04-29T16:22:51Z</dcterms:created>
  <dcterms:modified xsi:type="dcterms:W3CDTF">2017-06-06T08:24:59Z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8396896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D4.1.4</vt:lpwstr>
  </property>
</Properties>
</file>