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2;_&#1058;&#1077;&#1082;&#1090;&#1086;&#1085;&#1080;&#1095;&#1077;&#1089;&#1082;&#1072;&#1103;.ex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Использование современных образовательных технологий на уроках географии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286256"/>
            <a:ext cx="8543940" cy="257174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Петров К.Г.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географии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МБОУ СШ №1</a:t>
            </a:r>
          </a:p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Смоленск, 2015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6. Создание географической карты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t="2792" b="3691"/>
          <a:stretch>
            <a:fillRect/>
          </a:stretch>
        </p:blipFill>
        <p:spPr bwMode="auto">
          <a:xfrm>
            <a:off x="1357290" y="2148443"/>
            <a:ext cx="6715172" cy="470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7. Построение картограмм и трехмерных моделей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500306"/>
            <a:ext cx="4429156" cy="3085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4253" b="4311"/>
          <a:stretch>
            <a:fillRect/>
          </a:stretch>
        </p:blipFill>
        <p:spPr bwMode="auto">
          <a:xfrm>
            <a:off x="142844" y="3643314"/>
            <a:ext cx="4481497" cy="30718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Элементы ИКТ в учебном процессе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358246" cy="550072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электронные учебники и пособия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интерактивные доски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электронные энциклопедии и справочники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тренажеры и программы тестирования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образовательные ресурсы Интернета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DVD  и CD диски с иллюстрациями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видео и аудиотехника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интерактивные карты и атласы, </a:t>
            </a:r>
            <a:r>
              <a:rPr lang="ru-RU" sz="3800" dirty="0" err="1" smtClean="0">
                <a:latin typeface="Arial" pitchFamily="34" charset="0"/>
                <a:cs typeface="Arial" pitchFamily="34" charset="0"/>
              </a:rPr>
              <a:t>геоинформационные</a:t>
            </a:r>
            <a:r>
              <a:rPr lang="ru-RU" sz="3800" dirty="0" smtClean="0">
                <a:latin typeface="Arial" pitchFamily="34" charset="0"/>
                <a:cs typeface="Arial" pitchFamily="34" charset="0"/>
              </a:rPr>
              <a:t> программы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интерактивные конференции и конкурсы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научно-исследовательские работы и проекты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дистанционное обучение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Интерактивные карты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Школьная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геоинформационная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система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учебно-методический комплекс, включающий программную оболочку с инструментарием для работы с пространственными данными, комплекты цифровых географических и историко-географических карт, набор космических снимков и комплект методических рекомендаций по использованию в общеобразовательной школе.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001_2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786190"/>
            <a:ext cx="4572032" cy="299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Чтение географической карты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2963" b="3718"/>
          <a:stretch>
            <a:fillRect/>
          </a:stretch>
        </p:blipFill>
        <p:spPr>
          <a:xfrm>
            <a:off x="1214414" y="2143092"/>
            <a:ext cx="6735557" cy="4714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2. Наложение карт и поиск взаимосвязей между объектами и явлениями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4214842" cy="31611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76"/>
            <a:ext cx="4214842" cy="31611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3. Измерение больших расстояний и площадей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3065" b="3442"/>
          <a:stretch>
            <a:fillRect/>
          </a:stretch>
        </p:blipFill>
        <p:spPr bwMode="auto">
          <a:xfrm>
            <a:off x="1357289" y="2285992"/>
            <a:ext cx="6520769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4. Анализ статистических данных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vvg.nspu.ru/file.php/4/panorama/student/student.files/image16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428844"/>
            <a:ext cx="614366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5. Определение географических координат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vvg.nspu.ru/file.php/4/panorama/student/student.files/image1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71678"/>
            <a:ext cx="5429288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Основные приемы работы со школьной ГИС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169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Использование современных образовательных технологий на уроках географии</vt:lpstr>
      <vt:lpstr>Элементы ИКТ в учебном процессе</vt:lpstr>
      <vt:lpstr>Интерактивные карты</vt:lpstr>
      <vt:lpstr>Школьная геоинформационная система</vt:lpstr>
      <vt:lpstr>Основные приемы работы со школьной ГИС</vt:lpstr>
      <vt:lpstr>Основные приемы работы со школьной ГИС</vt:lpstr>
      <vt:lpstr>Основные приемы работы со школьной ГИС</vt:lpstr>
      <vt:lpstr>Основные приемы работы со школьной ГИС</vt:lpstr>
      <vt:lpstr>Основные приемы работы со школьной ГИС</vt:lpstr>
      <vt:lpstr>Основные приемы работы со школьной ГИС</vt:lpstr>
      <vt:lpstr>Основные приемы работы со школьной ГИС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</cp:revision>
  <dcterms:modified xsi:type="dcterms:W3CDTF">2015-03-26T09:45:29Z</dcterms:modified>
</cp:coreProperties>
</file>