
<file path=[Content_Types].xml><?xml version="1.0" encoding="utf-8"?>
<Types xmlns="http://schemas.openxmlformats.org/package/2006/content-types">
  <Default Extension="png" ContentType="image/png"/>
  <Default Extension="bin" ContentType="audio/unknown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>
        <p:scale>
          <a:sx n="79" d="100"/>
          <a:sy n="79" d="100"/>
        </p:scale>
        <p:origin x="-9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B71F1-5ECD-494F-A893-D867C16B9513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145A-5A9F-4119-A13D-A0C0EFC5FD1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B71F1-5ECD-494F-A893-D867C16B9513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145A-5A9F-4119-A13D-A0C0EFC5FD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B71F1-5ECD-494F-A893-D867C16B9513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145A-5A9F-4119-A13D-A0C0EFC5FD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B71F1-5ECD-494F-A893-D867C16B9513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145A-5A9F-4119-A13D-A0C0EFC5FD1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B71F1-5ECD-494F-A893-D867C16B9513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145A-5A9F-4119-A13D-A0C0EFC5FD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B71F1-5ECD-494F-A893-D867C16B9513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145A-5A9F-4119-A13D-A0C0EFC5FD1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B71F1-5ECD-494F-A893-D867C16B9513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145A-5A9F-4119-A13D-A0C0EFC5FD1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B71F1-5ECD-494F-A893-D867C16B9513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145A-5A9F-4119-A13D-A0C0EFC5FD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B71F1-5ECD-494F-A893-D867C16B9513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145A-5A9F-4119-A13D-A0C0EFC5FD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B71F1-5ECD-494F-A893-D867C16B9513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145A-5A9F-4119-A13D-A0C0EFC5FD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B71F1-5ECD-494F-A893-D867C16B9513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145A-5A9F-4119-A13D-A0C0EFC5FD1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85B71F1-5ECD-494F-A893-D867C16B9513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4FE145A-5A9F-4119-A13D-A0C0EFC5FD1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2;&#1072;&#1084;&#1072;\&#1056;&#1072;&#1073;&#1086;&#1095;&#1080;&#1081;%20&#1089;&#1090;&#1086;&#1083;\&#1055;&#1083;&#1072;&#1094;%20&#1052;.&#1042;.%20&#1059;&#1095;&#1080;&#1090;&#1077;&#1083;&#1100;&#1089;&#1082;&#1080;&#1081;%20&#1087;&#1086;&#1088;&#1090;&#1072;&#1083;\&#1052;&#1072;&#1096;&#1080;&#1085;&#1072;.mp3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emf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5.jpeg"/><Relationship Id="rId7" Type="http://schemas.openxmlformats.org/officeDocument/2006/relationships/image" Target="../media/image1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hyperlink" Target="http://www.liveinternet.ru/app/fotograf/index.php?s=photo_viewer&amp;ev=photo_view&amp;uid=3707445&amp;bid=3707445&amp;pid=1007820&amp;id=3346545&amp;mode=this" TargetMode="External"/><Relationship Id="rId9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1.png"/><Relationship Id="rId7" Type="http://schemas.openxmlformats.org/officeDocument/2006/relationships/image" Target="../media/image11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10.png"/><Relationship Id="rId10" Type="http://schemas.openxmlformats.org/officeDocument/2006/relationships/image" Target="../media/image24.png"/><Relationship Id="rId4" Type="http://schemas.openxmlformats.org/officeDocument/2006/relationships/image" Target="../media/image8.emf"/><Relationship Id="rId9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e1.ru/fun/photo/view_pic.php/p/db40c2f647d7c33e35e1fe1cc9727026/view.pi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2379" y="2924944"/>
            <a:ext cx="2645719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042912" y="764704"/>
            <a:ext cx="706465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Транспорт»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88748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:\Documents and Settings\319\Мои документы\Мои рисунки\Самоолет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254952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C:\Documents and Settings\319\Мои документы\Мои рисунки\Поеезд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492896"/>
            <a:ext cx="2833687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4" descr="C:\Documents and Settings\319\Мои документы\Мои рисунки\машиина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746" y="1575049"/>
            <a:ext cx="2286000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C:\Documents and Settings\319\Мои документы\Мои рисунки\автообус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251" y="3735214"/>
            <a:ext cx="2711450" cy="154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 descr="C:\Documents and Settings\319\Мои документы\Мои рисунки\Парусник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705598"/>
            <a:ext cx="1770062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259632" y="368942"/>
            <a:ext cx="674196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чем можно отправиться в путешествие?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47664" y="5378019"/>
            <a:ext cx="5506177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Назовите предметы одним словом</a:t>
            </a:r>
            <a:endParaRPr lang="ru-RU" sz="3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06147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Documents and Settings\319\Мои документы\Мои рисунки\рпрпр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844824"/>
            <a:ext cx="24368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BEETL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647459"/>
            <a:ext cx="1763713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C05-12 копия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224685"/>
            <a:ext cx="2214563" cy="1503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Documents and Settings\319\Мои документы\Мои рисунки\Маатацикл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464897"/>
            <a:ext cx="2214563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7" descr="C:\Documents and Settings\319\Мои документы\Мои рисунки\траактор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34244"/>
            <a:ext cx="2428875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C12-01 копия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7377" y="1844824"/>
            <a:ext cx="2100262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049278" y="404664"/>
            <a:ext cx="695575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Отгадайте транспорт по звуку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1" name="Машин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88" y="6292469"/>
            <a:ext cx="287172" cy="287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Машин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6365" y="6299858"/>
            <a:ext cx="279783" cy="279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Машин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28365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Машин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5987" y="6310364"/>
            <a:ext cx="269277" cy="2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Машин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74841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Машин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664" y="631775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8753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56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560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560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4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9" dur="560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560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1" dur="5600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6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32144" y="188640"/>
            <a:ext cx="826059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Назовите</a:t>
            </a: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кто чем управляет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340768"/>
            <a:ext cx="1714500" cy="1500188"/>
          </a:xfrm>
          <a:prstGeom prst="rect">
            <a:avLst/>
          </a:prstGeom>
          <a:noFill/>
          <a:ln>
            <a:noFill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25" y="1857375"/>
            <a:ext cx="1643063" cy="1500188"/>
          </a:xfrm>
          <a:prstGeom prst="rect">
            <a:avLst/>
          </a:prstGeom>
          <a:noFill/>
          <a:ln>
            <a:noFill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http://img1.liveinternet.ru/images/foto/c/0/apps/3/346/3346545_professii_14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lum bright="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141367"/>
            <a:ext cx="1571625" cy="1500188"/>
          </a:xfrm>
          <a:prstGeom prst="rect">
            <a:avLst/>
          </a:prstGeom>
          <a:noFill/>
          <a:ln>
            <a:noFill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2133" y="4797152"/>
            <a:ext cx="1527175" cy="1571625"/>
          </a:xfrm>
          <a:prstGeom prst="rect">
            <a:avLst/>
          </a:prstGeom>
          <a:noFill/>
          <a:ln>
            <a:noFill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3929063"/>
            <a:ext cx="1571625" cy="1571625"/>
          </a:xfrm>
          <a:prstGeom prst="rect">
            <a:avLst/>
          </a:prstGeom>
          <a:noFill/>
          <a:ln>
            <a:noFill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8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14875"/>
            <a:ext cx="1550988" cy="1571625"/>
          </a:xfrm>
          <a:prstGeom prst="rect">
            <a:avLst/>
          </a:prstGeom>
          <a:noFill/>
          <a:ln>
            <a:noFill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75" y="3929063"/>
            <a:ext cx="1571625" cy="1571625"/>
          </a:xfrm>
          <a:prstGeom prst="rect">
            <a:avLst/>
          </a:prstGeom>
          <a:noFill/>
          <a:ln>
            <a:noFill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28733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97732" y="332656"/>
            <a:ext cx="819006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Укажите лишний предмет 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5" name="Группа 22"/>
          <p:cNvGrpSpPr>
            <a:grpSpLocks/>
          </p:cNvGrpSpPr>
          <p:nvPr/>
        </p:nvGrpSpPr>
        <p:grpSpPr bwMode="auto">
          <a:xfrm>
            <a:off x="4714875" y="2214563"/>
            <a:ext cx="1857375" cy="1271587"/>
            <a:chOff x="4643438" y="2714625"/>
            <a:chExt cx="1857375" cy="1271588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4643438" y="2714625"/>
              <a:ext cx="1857375" cy="1271588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7" name="Picture 8" descr="C:\Documents and Settings\319\Мои документы\Мои рисунки\ракета.png">
              <a:hlinkClick r:id="" action="ppaction://noaction">
                <a:snd r:embed="rId2" name="chimes.wav"/>
              </a:hlinkClick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6314" y="2786058"/>
              <a:ext cx="1571625" cy="1150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Группа 23"/>
          <p:cNvGrpSpPr>
            <a:grpSpLocks/>
          </p:cNvGrpSpPr>
          <p:nvPr/>
        </p:nvGrpSpPr>
        <p:grpSpPr bwMode="auto">
          <a:xfrm>
            <a:off x="6858000" y="2214563"/>
            <a:ext cx="1857375" cy="1271587"/>
            <a:chOff x="6643688" y="2714625"/>
            <a:chExt cx="1857375" cy="1271588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6643688" y="2714625"/>
              <a:ext cx="1857375" cy="1271588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0" name="Picture 4" descr="BEETLE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5125" y="3000375"/>
              <a:ext cx="1549400" cy="827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" name="Группа 26"/>
          <p:cNvGrpSpPr>
            <a:grpSpLocks/>
          </p:cNvGrpSpPr>
          <p:nvPr/>
        </p:nvGrpSpPr>
        <p:grpSpPr bwMode="auto">
          <a:xfrm>
            <a:off x="500063" y="4214813"/>
            <a:ext cx="1857375" cy="1271587"/>
            <a:chOff x="500063" y="4643438"/>
            <a:chExt cx="1857375" cy="1271587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500063" y="4643438"/>
              <a:ext cx="1857375" cy="1271587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3" name="Picture 5" descr="C:\Documents and Settings\319\Мои документы\Мои рисунки\Маатацикл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00" y="4786313"/>
              <a:ext cx="1733550" cy="1009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Группа 28"/>
          <p:cNvGrpSpPr>
            <a:grpSpLocks/>
          </p:cNvGrpSpPr>
          <p:nvPr/>
        </p:nvGrpSpPr>
        <p:grpSpPr bwMode="auto">
          <a:xfrm>
            <a:off x="2571750" y="4214813"/>
            <a:ext cx="1857375" cy="1271587"/>
            <a:chOff x="2500313" y="4643438"/>
            <a:chExt cx="1857375" cy="1271587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2500313" y="4643438"/>
              <a:ext cx="1857375" cy="1271587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6" name="Picture 22" descr="C:\Documents and Settings\319\Мои документы\Мои рисунки\грузоовик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71750" y="4857750"/>
              <a:ext cx="1714500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" name="Группа 29"/>
          <p:cNvGrpSpPr>
            <a:grpSpLocks/>
          </p:cNvGrpSpPr>
          <p:nvPr/>
        </p:nvGrpSpPr>
        <p:grpSpPr bwMode="auto">
          <a:xfrm>
            <a:off x="4643438" y="4214813"/>
            <a:ext cx="1890712" cy="1271587"/>
            <a:chOff x="4500563" y="4643438"/>
            <a:chExt cx="1890712" cy="1271587"/>
          </a:xfrm>
        </p:grpSpPr>
        <p:sp>
          <p:nvSpPr>
            <p:cNvPr id="18" name="Скругленный прямоугольник 17"/>
            <p:cNvSpPr/>
            <p:nvPr/>
          </p:nvSpPr>
          <p:spPr>
            <a:xfrm>
              <a:off x="4500563" y="4643438"/>
              <a:ext cx="1857375" cy="1271587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9" name="Picture 27" descr="C:\Documents and Settings\319\Мои документы\Мои рисунки\траактор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00563" y="4714875"/>
              <a:ext cx="1890712" cy="1103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" name="Группа 30"/>
          <p:cNvGrpSpPr>
            <a:grpSpLocks/>
          </p:cNvGrpSpPr>
          <p:nvPr/>
        </p:nvGrpSpPr>
        <p:grpSpPr bwMode="auto">
          <a:xfrm>
            <a:off x="6786563" y="4214813"/>
            <a:ext cx="1857375" cy="1271587"/>
            <a:chOff x="6715140" y="4643446"/>
            <a:chExt cx="1857375" cy="1271587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6715140" y="4643446"/>
              <a:ext cx="1857375" cy="1271587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22" name="Picture 10" descr="C:\Documents and Settings\319\Мои документы\Мои рисунки\автообус.pn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5140" y="4786322"/>
              <a:ext cx="1733550" cy="981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" name="Группа 21"/>
          <p:cNvGrpSpPr>
            <a:grpSpLocks/>
          </p:cNvGrpSpPr>
          <p:nvPr/>
        </p:nvGrpSpPr>
        <p:grpSpPr bwMode="auto">
          <a:xfrm>
            <a:off x="2571750" y="2214563"/>
            <a:ext cx="1857375" cy="1271587"/>
            <a:chOff x="2571750" y="2714625"/>
            <a:chExt cx="1857375" cy="1271588"/>
          </a:xfrm>
        </p:grpSpPr>
        <p:sp>
          <p:nvSpPr>
            <p:cNvPr id="24" name="Скругленный прямоугольник 23"/>
            <p:cNvSpPr/>
            <p:nvPr/>
          </p:nvSpPr>
          <p:spPr bwMode="auto">
            <a:xfrm>
              <a:off x="2571750" y="2714625"/>
              <a:ext cx="1857375" cy="1271588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25" name="Picture 6" descr="C:\Documents and Settings\319\Мои документы\Мои рисунки\т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6063" y="2928938"/>
              <a:ext cx="1571625" cy="1011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6" name="Группа 19"/>
          <p:cNvGrpSpPr>
            <a:grpSpLocks/>
          </p:cNvGrpSpPr>
          <p:nvPr/>
        </p:nvGrpSpPr>
        <p:grpSpPr bwMode="auto">
          <a:xfrm>
            <a:off x="500063" y="2214563"/>
            <a:ext cx="1857375" cy="1271587"/>
            <a:chOff x="571500" y="2714625"/>
            <a:chExt cx="1857375" cy="1271588"/>
          </a:xfrm>
        </p:grpSpPr>
        <p:sp>
          <p:nvSpPr>
            <p:cNvPr id="27" name="Скругленный прямоугольник 26"/>
            <p:cNvSpPr/>
            <p:nvPr/>
          </p:nvSpPr>
          <p:spPr bwMode="auto">
            <a:xfrm>
              <a:off x="571500" y="2714625"/>
              <a:ext cx="1857375" cy="1271588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28" name="Picture 12" descr="C:\Documents and Settings\319\Мои документы\Мои рисунки\велоосипед.pn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938" y="2928938"/>
              <a:ext cx="1666875" cy="971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66722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29</TotalTime>
  <Words>26</Words>
  <Application>Microsoft Office PowerPoint</Application>
  <PresentationFormat>Экран (4:3)</PresentationFormat>
  <Paragraphs>6</Paragraphs>
  <Slides>5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Света</dc:creator>
  <cp:lastModifiedBy>Win7</cp:lastModifiedBy>
  <cp:revision>6</cp:revision>
  <cp:lastPrinted>2016-10-03T13:52:29Z</cp:lastPrinted>
  <dcterms:created xsi:type="dcterms:W3CDTF">2015-08-17T12:07:34Z</dcterms:created>
  <dcterms:modified xsi:type="dcterms:W3CDTF">2017-06-06T17:07:28Z</dcterms:modified>
</cp:coreProperties>
</file>