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06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F5517-A5D5-412C-9DEC-A6EC5F130752}" type="datetimeFigureOut">
              <a:rPr lang="ru-RU" smtClean="0"/>
              <a:t>06.06.2017</a:t>
            </a:fld>
            <a:endParaRPr lang="ru-R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DB025E-CB7F-4350-BAA0-90B751E5374B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F5517-A5D5-412C-9DEC-A6EC5F130752}" type="datetimeFigureOut">
              <a:rPr lang="ru-RU" smtClean="0"/>
              <a:t>06.06.2017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DB025E-CB7F-4350-BAA0-90B751E5374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F5517-A5D5-412C-9DEC-A6EC5F130752}" type="datetimeFigureOut">
              <a:rPr lang="ru-RU" smtClean="0"/>
              <a:t>06.06.2017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DB025E-CB7F-4350-BAA0-90B751E5374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F5517-A5D5-412C-9DEC-A6EC5F130752}" type="datetimeFigureOut">
              <a:rPr lang="ru-RU" smtClean="0"/>
              <a:t>06.06.2017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DB025E-CB7F-4350-BAA0-90B751E5374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F5517-A5D5-412C-9DEC-A6EC5F130752}" type="datetimeFigureOut">
              <a:rPr lang="ru-RU" smtClean="0"/>
              <a:t>06.06.2017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DB025E-CB7F-4350-BAA0-90B751E5374B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F5517-A5D5-412C-9DEC-A6EC5F130752}" type="datetimeFigureOut">
              <a:rPr lang="ru-RU" smtClean="0"/>
              <a:t>06.06.2017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DB025E-CB7F-4350-BAA0-90B751E5374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F5517-A5D5-412C-9DEC-A6EC5F130752}" type="datetimeFigureOut">
              <a:rPr lang="ru-RU" smtClean="0"/>
              <a:t>06.06.2017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DB025E-CB7F-4350-BAA0-90B751E5374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F5517-A5D5-412C-9DEC-A6EC5F130752}" type="datetimeFigureOut">
              <a:rPr lang="ru-RU" smtClean="0"/>
              <a:t>06.06.2017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DB025E-CB7F-4350-BAA0-90B751E5374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F5517-A5D5-412C-9DEC-A6EC5F130752}" type="datetimeFigureOut">
              <a:rPr lang="ru-RU" smtClean="0"/>
              <a:t>06.06.2017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DB025E-CB7F-4350-BAA0-90B751E5374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F5517-A5D5-412C-9DEC-A6EC5F130752}" type="datetimeFigureOut">
              <a:rPr lang="ru-RU" smtClean="0"/>
              <a:t>06.06.2017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DB025E-CB7F-4350-BAA0-90B751E5374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F5517-A5D5-412C-9DEC-A6EC5F130752}" type="datetimeFigureOut">
              <a:rPr lang="ru-RU" smtClean="0"/>
              <a:t>06.06.2017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D6DB025E-CB7F-4350-BAA0-90B751E5374B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22F5517-A5D5-412C-9DEC-A6EC5F130752}" type="datetimeFigureOut">
              <a:rPr lang="ru-RU" smtClean="0"/>
              <a:t>06.06.2017</a:t>
            </a:fld>
            <a:endParaRPr lang="ru-R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D6DB025E-CB7F-4350-BAA0-90B751E5374B}" type="slidenum">
              <a:rPr lang="ru-RU" smtClean="0"/>
              <a:t>‹#›</a:t>
            </a:fld>
            <a:endParaRPr lang="ru-RU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27584" y="1412776"/>
            <a:ext cx="7854696" cy="1752600"/>
          </a:xfrm>
        </p:spPr>
        <p:txBody>
          <a:bodyPr>
            <a:noAutofit/>
          </a:bodyPr>
          <a:lstStyle/>
          <a:p>
            <a:pPr algn="l"/>
            <a:r>
              <a:rPr lang="ru-RU" sz="4400" dirty="0"/>
              <a:t>Из него вода не пьётся,</a:t>
            </a:r>
          </a:p>
          <a:p>
            <a:pPr algn="l"/>
            <a:r>
              <a:rPr lang="ru-RU" sz="4400" dirty="0"/>
              <a:t>Потому что не вкусна -</a:t>
            </a:r>
          </a:p>
          <a:p>
            <a:pPr algn="l"/>
            <a:r>
              <a:rPr lang="ru-RU" sz="4400" dirty="0"/>
              <a:t>И горька и солона.</a:t>
            </a:r>
          </a:p>
          <a:p>
            <a:pPr algn="l"/>
            <a:r>
              <a:rPr lang="ru-RU" sz="4400" dirty="0"/>
              <a:t>Кругом вода,</a:t>
            </a:r>
          </a:p>
          <a:p>
            <a:pPr algn="l"/>
            <a:r>
              <a:rPr lang="ru-RU" sz="4400" dirty="0"/>
              <a:t>А с питьём беда.</a:t>
            </a:r>
          </a:p>
          <a:p>
            <a:pPr algn="l"/>
            <a:r>
              <a:rPr lang="ru-RU" sz="4400" dirty="0"/>
              <a:t>Кто знает, где это бывает?</a:t>
            </a:r>
          </a:p>
          <a:p>
            <a:pPr algn="l"/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356169806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8800" u="sng" dirty="0" smtClean="0">
                <a:latin typeface="Arial Black" panose="020B0A04020102020204" pitchFamily="34" charset="0"/>
              </a:rPr>
              <a:t>МОРЕ</a:t>
            </a:r>
            <a:endParaRPr lang="ru-RU" sz="8800" u="sng" dirty="0">
              <a:latin typeface="Arial Black" panose="020B0A04020102020204" pitchFamily="34" charset="0"/>
            </a:endParaRPr>
          </a:p>
        </p:txBody>
      </p:sp>
      <p:sp>
        <p:nvSpPr>
          <p:cNvPr id="8" name="Объект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21614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98625" y="836712"/>
            <a:ext cx="2469319" cy="2469319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56833" y="1301465"/>
            <a:ext cx="2487575" cy="248757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16016" y="4109777"/>
            <a:ext cx="2487575" cy="2487575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8281" y="3699603"/>
            <a:ext cx="2487575" cy="2487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18857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1" dirty="0" smtClean="0"/>
              <a:t>Летучая рыба.</a:t>
            </a:r>
            <a:endParaRPr lang="ru-RU" b="1" i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75750" y="1935163"/>
            <a:ext cx="6592500" cy="4389437"/>
          </a:xfrm>
        </p:spPr>
      </p:pic>
    </p:spTree>
    <p:extLst>
      <p:ext uri="{BB962C8B-B14F-4D97-AF65-F5344CB8AC3E}">
        <p14:creationId xmlns:p14="http://schemas.microsoft.com/office/powerpoint/2010/main" val="8239610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40</TotalTime>
  <Words>35</Words>
  <Application>Microsoft Office PowerPoint</Application>
  <PresentationFormat>Экран (4:3)</PresentationFormat>
  <Paragraphs>8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Поток</vt:lpstr>
      <vt:lpstr>Презентация PowerPoint</vt:lpstr>
      <vt:lpstr>МОРЕ</vt:lpstr>
      <vt:lpstr>Презентация PowerPoint</vt:lpstr>
      <vt:lpstr>Летучая рыба.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Client</dc:creator>
  <cp:lastModifiedBy>Client</cp:lastModifiedBy>
  <cp:revision>6</cp:revision>
  <dcterms:created xsi:type="dcterms:W3CDTF">2017-06-06T16:46:01Z</dcterms:created>
  <dcterms:modified xsi:type="dcterms:W3CDTF">2017-06-06T17:26:32Z</dcterms:modified>
</cp:coreProperties>
</file>